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4"/>
  </p:notesMasterIdLst>
  <p:sldIdLst>
    <p:sldId id="256" r:id="rId2"/>
    <p:sldId id="1693" r:id="rId3"/>
    <p:sldId id="1706" r:id="rId4"/>
    <p:sldId id="1707" r:id="rId5"/>
    <p:sldId id="1708" r:id="rId6"/>
    <p:sldId id="1709" r:id="rId7"/>
    <p:sldId id="1710" r:id="rId8"/>
    <p:sldId id="1715" r:id="rId9"/>
    <p:sldId id="1711" r:id="rId10"/>
    <p:sldId id="1712" r:id="rId11"/>
    <p:sldId id="1713" r:id="rId12"/>
    <p:sldId id="270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elcome" initials="W" lastIdx="1" clrIdx="0">
    <p:extLst>
      <p:ext uri="{19B8F6BF-5375-455C-9EA6-DF929625EA0E}">
        <p15:presenceInfo xmlns:p15="http://schemas.microsoft.com/office/powerpoint/2012/main" userId="3f9a684b38a1069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43" autoAdjust="0"/>
    <p:restoredTop sz="94660"/>
  </p:normalViewPr>
  <p:slideViewPr>
    <p:cSldViewPr snapToGrid="0">
      <p:cViewPr varScale="1">
        <p:scale>
          <a:sx n="77" d="100"/>
          <a:sy n="77" d="100"/>
        </p:scale>
        <p:origin x="8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6-12T22:25:07.077" idx="1">
    <p:pos x="10" y="10"/>
    <p:text/>
    <p:extLst>
      <p:ext uri="{C676402C-5697-4E1C-873F-D02D1690AC5C}">
        <p15:threadingInfo xmlns:p15="http://schemas.microsoft.com/office/powerpoint/2012/main" timeZoneBias="-30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C787E-2743-42D0-B880-15F3202F04EF}" type="datetimeFigureOut">
              <a:rPr lang="en-US" smtClean="0"/>
              <a:pPr/>
              <a:t>6/21/2022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ED5362-FF47-4C7A-BD47-26B8AFE9CC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319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b="1" dirty="0"/>
              <a:t>Preschool Professional Course</a:t>
            </a:r>
          </a:p>
        </p:txBody>
      </p:sp>
      <p:pic>
        <p:nvPicPr>
          <p:cNvPr id="4" name="Picture 3" descr="C:\Users\User\Dropbox\Jolly Phonics sales\logo sign contracts bank details etc\logo 2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07"/>
          <a:stretch/>
        </p:blipFill>
        <p:spPr bwMode="auto">
          <a:xfrm>
            <a:off x="9764296" y="0"/>
            <a:ext cx="2427704" cy="118081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ubtitle 5">
            <a:extLst>
              <a:ext uri="{FF2B5EF4-FFF2-40B4-BE49-F238E27FC236}">
                <a16:creationId xmlns:a16="http://schemas.microsoft.com/office/drawing/2014/main" id="{A3441B42-A9DB-6546-13C8-E337B9503A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15378" y="3996266"/>
            <a:ext cx="3829726" cy="2163901"/>
          </a:xfrm>
        </p:spPr>
        <p:txBody>
          <a:bodyPr>
            <a:normAutofit/>
          </a:bodyPr>
          <a:lstStyle/>
          <a:p>
            <a:r>
              <a:rPr lang="en-US" dirty="0"/>
              <a:t>Montessori</a:t>
            </a:r>
          </a:p>
          <a:p>
            <a:r>
              <a:rPr lang="en-US" dirty="0"/>
              <a:t>Module 2</a:t>
            </a:r>
            <a:br>
              <a:rPr lang="en-US" dirty="0"/>
            </a:br>
            <a:r>
              <a:rPr lang="en-US" dirty="0"/>
              <a:t>Exercises of Practical Life</a:t>
            </a:r>
            <a:br>
              <a:rPr lang="en-US" dirty="0"/>
            </a:br>
            <a:r>
              <a:rPr lang="en-US" dirty="0"/>
              <a:t>(EPL)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73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9">
            <a:extLst>
              <a:ext uri="{FF2B5EF4-FFF2-40B4-BE49-F238E27FC236}">
                <a16:creationId xmlns:a16="http://schemas.microsoft.com/office/drawing/2014/main" id="{6AD30037-67ED-4367-9BE0-45787510B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897753-B0D6-484B-D7FB-FA6A702A28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l="17178" r="21781" b="2"/>
          <a:stretch/>
        </p:blipFill>
        <p:spPr>
          <a:xfrm>
            <a:off x="6892923" y="10"/>
            <a:ext cx="5299077" cy="6857990"/>
          </a:xfrm>
          <a:custGeom>
            <a:avLst/>
            <a:gdLst/>
            <a:ahLst/>
            <a:cxnLst/>
            <a:rect l="l" t="t" r="r" b="b"/>
            <a:pathLst>
              <a:path w="5299077" h="6858000">
                <a:moveTo>
                  <a:pt x="836871" y="0"/>
                </a:moveTo>
                <a:lnTo>
                  <a:pt x="5299077" y="0"/>
                </a:lnTo>
                <a:lnTo>
                  <a:pt x="5299077" y="6858000"/>
                </a:lnTo>
                <a:lnTo>
                  <a:pt x="1911312" y="6858000"/>
                </a:lnTo>
                <a:lnTo>
                  <a:pt x="0" y="5333999"/>
                </a:lnTo>
                <a:close/>
              </a:path>
            </a:pathLst>
          </a:cu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50841A4E-5BC1-44B4-83CF-D524E8AEA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232760" y="0"/>
            <a:ext cx="2436813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BF371BCC-8954-44E2-8C4F-29DC18872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D3505BE-B420-41C5-BE34-3E7652D37A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4B68A05B-A78B-4D59-8CF9-1900731A2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84D57A01-C112-4FF2-B5ED-0B762AAD9C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6CCCCDF1-5D4F-4CA1-8400-DFBB96BB0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20A090B2-5344-43CD-BC70-A6D44F15E8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2080" y="685800"/>
            <a:ext cx="5260680" cy="175259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b="1" dirty="0"/>
              <a:t>Importance / Significance of EPL</a:t>
            </a:r>
            <a:endParaRPr lang="en-US" b="1"/>
          </a:p>
        </p:txBody>
      </p:sp>
      <p:sp>
        <p:nvSpPr>
          <p:cNvPr id="5" name="TextBox 4"/>
          <p:cNvSpPr txBox="1"/>
          <p:nvPr/>
        </p:nvSpPr>
        <p:spPr>
          <a:xfrm>
            <a:off x="643468" y="2666999"/>
            <a:ext cx="5260680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2000" dirty="0"/>
              <a:t>The child can develop:</a:t>
            </a:r>
            <a:br>
              <a:rPr lang="en-US" sz="2000" dirty="0"/>
            </a:br>
            <a:r>
              <a:rPr lang="en-US" sz="2000" dirty="0"/>
              <a:t> -A high level of concentration</a:t>
            </a:r>
            <a:br>
              <a:rPr lang="en-US" sz="2000" dirty="0"/>
            </a:br>
            <a:r>
              <a:rPr lang="en-US" sz="2000" dirty="0"/>
              <a:t>-A sense of order</a:t>
            </a:r>
            <a:br>
              <a:rPr lang="en-US" sz="2000" dirty="0"/>
            </a:br>
            <a:r>
              <a:rPr lang="en-US" sz="2000" dirty="0"/>
              <a:t>- Take pride in completing a job</a:t>
            </a:r>
            <a:br>
              <a:rPr lang="en-US" sz="2000" dirty="0"/>
            </a:br>
            <a:r>
              <a:rPr lang="en-US" sz="2000" dirty="0"/>
              <a:t>-Increase independence</a:t>
            </a:r>
            <a:br>
              <a:rPr lang="en-US" sz="2000" dirty="0"/>
            </a:br>
            <a:r>
              <a:rPr lang="en-US" sz="2000" dirty="0"/>
              <a:t>-Respect for his/her community and surroundings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</a:pPr>
            <a:r>
              <a:rPr lang="en-US" sz="2000" dirty="0"/>
              <a:t>-Improve fine motor skills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</a:pPr>
            <a:r>
              <a:rPr lang="en-US" sz="2000" dirty="0"/>
              <a:t>-Cognitive skills</a:t>
            </a:r>
          </a:p>
        </p:txBody>
      </p:sp>
      <p:pic>
        <p:nvPicPr>
          <p:cNvPr id="20" name="Picture 19" descr="C:\Users\User\Dropbox\Jolly Phonics sales\logo sign contracts bank details etc\logo 2.png">
            <a:extLst>
              <a:ext uri="{FF2B5EF4-FFF2-40B4-BE49-F238E27FC236}">
                <a16:creationId xmlns:a16="http://schemas.microsoft.com/office/drawing/2014/main" id="{B76894A2-6347-9C1D-E7D4-E75B489EDFB9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07"/>
          <a:stretch/>
        </p:blipFill>
        <p:spPr bwMode="auto">
          <a:xfrm>
            <a:off x="0" y="5867683"/>
            <a:ext cx="1938827" cy="9903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2670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9">
            <a:extLst>
              <a:ext uri="{FF2B5EF4-FFF2-40B4-BE49-F238E27FC236}">
                <a16:creationId xmlns:a16="http://schemas.microsoft.com/office/drawing/2014/main" id="{089D35B1-0ED5-4358-8CAE-A9E49412A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DDEF6545-5A42-469E-8778-86CA01CD46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3B08853F-842C-4D0A-9A89-D05CB3990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A436FB18-2D01-4AAB-AD10-2D1208310F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9EFB8341-7A7B-46E4-AF94-689147AD0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C4D84136-7804-4605-AC9F-238A3665E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4EC6F81C-51C2-4A6F-8B94-562DA67362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9" name="Rectangle 17">
            <a:extLst>
              <a:ext uri="{FF2B5EF4-FFF2-40B4-BE49-F238E27FC236}">
                <a16:creationId xmlns:a16="http://schemas.microsoft.com/office/drawing/2014/main" id="{7FF78026-DEBB-4D5A-9A4E-872456603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64C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05E1684-CF44-4EAD-B3A4-FCE98461F3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6663" y="561763"/>
            <a:ext cx="5734474" cy="5734474"/>
          </a:xfrm>
          <a:prstGeom prst="rect">
            <a:avLst/>
          </a:prstGeom>
        </p:spPr>
      </p:pic>
      <p:sp>
        <p:nvSpPr>
          <p:cNvPr id="4" name="AutoShape 2" descr="blob:https://web.whatsapp.com/dfcde848-d263-4ac2-bb09-cc8e77c6b0c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7" name="Picture 26" descr="C:\Users\User\Dropbox\Jolly Phonics sales\logo sign contracts bank details etc\logo 2.png">
            <a:extLst>
              <a:ext uri="{FF2B5EF4-FFF2-40B4-BE49-F238E27FC236}">
                <a16:creationId xmlns:a16="http://schemas.microsoft.com/office/drawing/2014/main" id="{4C52B0F3-5479-F720-9048-5AFEA21DD08A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07"/>
          <a:stretch/>
        </p:blipFill>
        <p:spPr bwMode="auto">
          <a:xfrm>
            <a:off x="510137" y="5376863"/>
            <a:ext cx="1938827" cy="9903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3388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6ADA8EC3-01C5-453C-91A6-D01B9E15B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9A1D7546-68ED-4F66-AA8D-D04BEAD393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FCFE8A66-699D-4E05-B8FC-C31AE461D6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A124234B-D5D1-45F9-9B32-264F699BCA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7A0B0249-AEB7-44A1-BEC3-A0C07E9E31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251D4BF9-284D-4B99-922C-BAB91FB2D9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733E9BD1-CC4F-4B4B-A413-92D6B1F0B3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pic>
        <p:nvPicPr>
          <p:cNvPr id="11" name="Picture 10" descr="Letter&#10;&#10;Description automatically generated with medium confidence">
            <a:extLst>
              <a:ext uri="{FF2B5EF4-FFF2-40B4-BE49-F238E27FC236}">
                <a16:creationId xmlns:a16="http://schemas.microsoft.com/office/drawing/2014/main" id="{BCE59665-2091-607F-B1F0-4F868CC5F0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249" b="548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5" name="Picture 4" descr="C:\Users\User\Dropbox\Jolly Phonics sales\logo sign contracts bank details etc\logo 2.pn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07"/>
          <a:stretch/>
        </p:blipFill>
        <p:spPr bwMode="auto">
          <a:xfrm>
            <a:off x="0" y="0"/>
            <a:ext cx="2427704" cy="1180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 descr="Letter&#10;&#10;Description automatically generated with medium confidence">
            <a:extLst>
              <a:ext uri="{FF2B5EF4-FFF2-40B4-BE49-F238E27FC236}">
                <a16:creationId xmlns:a16="http://schemas.microsoft.com/office/drawing/2014/main" id="{1BED4469-A4C3-8F98-789A-BAA1BE5B36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249" b="5481"/>
          <a:stretch/>
        </p:blipFill>
        <p:spPr>
          <a:xfrm>
            <a:off x="67381" y="10"/>
            <a:ext cx="12191980" cy="685799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5428F22-76B3-4107-AADE-3F9EC95FD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346FBCF-5353-4172-96F5-4B7EB0777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90265" y="-12875"/>
            <a:ext cx="2604396" cy="6890194"/>
            <a:chOff x="2199787" y="-12875"/>
            <a:chExt cx="2679011" cy="6890194"/>
          </a:xfrm>
        </p:grpSpPr>
        <p:sp useBgFill="1">
          <p:nvSpPr>
            <p:cNvPr id="17" name="Rectangle 19">
              <a:extLst>
                <a:ext uri="{FF2B5EF4-FFF2-40B4-BE49-F238E27FC236}">
                  <a16:creationId xmlns:a16="http://schemas.microsoft.com/office/drawing/2014/main" id="{343F3E6D-808D-43AD-9485-AD0014BEAE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2199787" y="-12875"/>
              <a:ext cx="2679011" cy="5301468"/>
            </a:xfrm>
            <a:custGeom>
              <a:avLst/>
              <a:gdLst>
                <a:gd name="connsiteX0" fmla="*/ 0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0 w 2570017"/>
                <a:gd name="connsiteY4" fmla="*/ 0 h 2554287"/>
                <a:gd name="connsiteX0" fmla="*/ 904009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904009 w 2570017"/>
                <a:gd name="connsiteY4" fmla="*/ 0 h 2554287"/>
                <a:gd name="connsiteX0" fmla="*/ 644236 w 2570017"/>
                <a:gd name="connsiteY0" fmla="*/ 10391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44236 w 2570017"/>
                <a:gd name="connsiteY4" fmla="*/ 10391 h 2554287"/>
                <a:gd name="connsiteX0" fmla="*/ 633845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33845 w 2570017"/>
                <a:gd name="connsiteY4" fmla="*/ 0 h 2554287"/>
                <a:gd name="connsiteX0" fmla="*/ 675409 w 2611581"/>
                <a:gd name="connsiteY0" fmla="*/ 0 h 2554287"/>
                <a:gd name="connsiteX1" fmla="*/ 2611581 w 2611581"/>
                <a:gd name="connsiteY1" fmla="*/ 0 h 2554287"/>
                <a:gd name="connsiteX2" fmla="*/ 2611581 w 2611581"/>
                <a:gd name="connsiteY2" fmla="*/ 2554287 h 2554287"/>
                <a:gd name="connsiteX3" fmla="*/ 0 w 2611581"/>
                <a:gd name="connsiteY3" fmla="*/ 2554287 h 2554287"/>
                <a:gd name="connsiteX4" fmla="*/ 675409 w 2611581"/>
                <a:gd name="connsiteY4" fmla="*/ 0 h 2554287"/>
                <a:gd name="connsiteX0" fmla="*/ 650979 w 2587151"/>
                <a:gd name="connsiteY0" fmla="*/ 0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650979 w 2587151"/>
                <a:gd name="connsiteY4" fmla="*/ 0 h 2554287"/>
                <a:gd name="connsiteX0" fmla="*/ 730379 w 2587151"/>
                <a:gd name="connsiteY0" fmla="*/ 5692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730379 w 2587151"/>
                <a:gd name="connsiteY4" fmla="*/ 5692 h 2554287"/>
                <a:gd name="connsiteX0" fmla="*/ 864750 w 2587151"/>
                <a:gd name="connsiteY0" fmla="*/ 2847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64750 w 2587151"/>
                <a:gd name="connsiteY4" fmla="*/ 2847 h 2554287"/>
                <a:gd name="connsiteX0" fmla="*/ 883073 w 2587151"/>
                <a:gd name="connsiteY0" fmla="*/ 1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83073 w 2587151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5750 h 2565670"/>
                <a:gd name="connsiteX4" fmla="*/ 895288 w 2611581"/>
                <a:gd name="connsiteY4" fmla="*/ 1 h 2565670"/>
                <a:gd name="connsiteX0" fmla="*/ 1544433 w 3260726"/>
                <a:gd name="connsiteY0" fmla="*/ 1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1544433 w 3260726"/>
                <a:gd name="connsiteY4" fmla="*/ 1 h 2565670"/>
                <a:gd name="connsiteX0" fmla="*/ 921784 w 3260726"/>
                <a:gd name="connsiteY0" fmla="*/ 12347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3260726"/>
                <a:gd name="connsiteY0" fmla="*/ 12347 h 2565670"/>
                <a:gd name="connsiteX1" fmla="*/ 2321160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2322228"/>
                <a:gd name="connsiteY0" fmla="*/ 12347 h 2565670"/>
                <a:gd name="connsiteX1" fmla="*/ 2321160 w 2322228"/>
                <a:gd name="connsiteY1" fmla="*/ 0 h 2565670"/>
                <a:gd name="connsiteX2" fmla="*/ 2320129 w 2322228"/>
                <a:gd name="connsiteY2" fmla="*/ 2565670 h 2565670"/>
                <a:gd name="connsiteX3" fmla="*/ 0 w 2322228"/>
                <a:gd name="connsiteY3" fmla="*/ 2521058 h 2565670"/>
                <a:gd name="connsiteX4" fmla="*/ 921784 w 2322228"/>
                <a:gd name="connsiteY4" fmla="*/ 12347 h 2565670"/>
                <a:gd name="connsiteX0" fmla="*/ 921784 w 2322228"/>
                <a:gd name="connsiteY0" fmla="*/ 0 h 2571841"/>
                <a:gd name="connsiteX1" fmla="*/ 2321160 w 2322228"/>
                <a:gd name="connsiteY1" fmla="*/ 6171 h 2571841"/>
                <a:gd name="connsiteX2" fmla="*/ 2320129 w 2322228"/>
                <a:gd name="connsiteY2" fmla="*/ 2571841 h 2571841"/>
                <a:gd name="connsiteX3" fmla="*/ 0 w 2322228"/>
                <a:gd name="connsiteY3" fmla="*/ 2527229 h 2571841"/>
                <a:gd name="connsiteX4" fmla="*/ 921784 w 2322228"/>
                <a:gd name="connsiteY4" fmla="*/ 0 h 2571841"/>
                <a:gd name="connsiteX0" fmla="*/ 921784 w 2611583"/>
                <a:gd name="connsiteY0" fmla="*/ 0 h 2540977"/>
                <a:gd name="connsiteX1" fmla="*/ 2321160 w 2611583"/>
                <a:gd name="connsiteY1" fmla="*/ 6171 h 2540977"/>
                <a:gd name="connsiteX2" fmla="*/ 2611583 w 2611583"/>
                <a:gd name="connsiteY2" fmla="*/ 2540977 h 2540977"/>
                <a:gd name="connsiteX3" fmla="*/ 0 w 2611583"/>
                <a:gd name="connsiteY3" fmla="*/ 2527229 h 2540977"/>
                <a:gd name="connsiteX4" fmla="*/ 921784 w 2611583"/>
                <a:gd name="connsiteY4" fmla="*/ 0 h 2540977"/>
                <a:gd name="connsiteX0" fmla="*/ 921784 w 2611583"/>
                <a:gd name="connsiteY0" fmla="*/ 2 h 2540979"/>
                <a:gd name="connsiteX1" fmla="*/ 2572870 w 2611583"/>
                <a:gd name="connsiteY1" fmla="*/ 0 h 2540979"/>
                <a:gd name="connsiteX2" fmla="*/ 2611583 w 2611583"/>
                <a:gd name="connsiteY2" fmla="*/ 2540979 h 2540979"/>
                <a:gd name="connsiteX3" fmla="*/ 0 w 2611583"/>
                <a:gd name="connsiteY3" fmla="*/ 2527231 h 2540979"/>
                <a:gd name="connsiteX4" fmla="*/ 921784 w 2611583"/>
                <a:gd name="connsiteY4" fmla="*/ 2 h 2540979"/>
                <a:gd name="connsiteX0" fmla="*/ 921784 w 2705467"/>
                <a:gd name="connsiteY0" fmla="*/ 0 h 2540977"/>
                <a:gd name="connsiteX1" fmla="*/ 2705349 w 2705467"/>
                <a:gd name="connsiteY1" fmla="*/ 6171 h 2540977"/>
                <a:gd name="connsiteX2" fmla="*/ 2611583 w 2705467"/>
                <a:gd name="connsiteY2" fmla="*/ 2540977 h 2540977"/>
                <a:gd name="connsiteX3" fmla="*/ 0 w 2705467"/>
                <a:gd name="connsiteY3" fmla="*/ 2527229 h 2540977"/>
                <a:gd name="connsiteX4" fmla="*/ 921784 w 2705467"/>
                <a:gd name="connsiteY4" fmla="*/ 0 h 2540977"/>
                <a:gd name="connsiteX0" fmla="*/ 921784 w 2718702"/>
                <a:gd name="connsiteY0" fmla="*/ 2 h 2540979"/>
                <a:gd name="connsiteX1" fmla="*/ 2718597 w 2718702"/>
                <a:gd name="connsiteY1" fmla="*/ 0 h 2540979"/>
                <a:gd name="connsiteX2" fmla="*/ 2611583 w 2718702"/>
                <a:gd name="connsiteY2" fmla="*/ 2540979 h 2540979"/>
                <a:gd name="connsiteX3" fmla="*/ 0 w 2718702"/>
                <a:gd name="connsiteY3" fmla="*/ 2527231 h 2540979"/>
                <a:gd name="connsiteX4" fmla="*/ 921784 w 2718702"/>
                <a:gd name="connsiteY4" fmla="*/ 2 h 2540979"/>
                <a:gd name="connsiteX0" fmla="*/ 921784 w 2679012"/>
                <a:gd name="connsiteY0" fmla="*/ 0 h 2540977"/>
                <a:gd name="connsiteX1" fmla="*/ 2678853 w 2679012"/>
                <a:gd name="connsiteY1" fmla="*/ 6171 h 2540977"/>
                <a:gd name="connsiteX2" fmla="*/ 2611583 w 2679012"/>
                <a:gd name="connsiteY2" fmla="*/ 2540977 h 2540977"/>
                <a:gd name="connsiteX3" fmla="*/ 0 w 2679012"/>
                <a:gd name="connsiteY3" fmla="*/ 2527229 h 2540977"/>
                <a:gd name="connsiteX4" fmla="*/ 921784 w 2679012"/>
                <a:gd name="connsiteY4" fmla="*/ 0 h 2540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9012" h="2540977">
                  <a:moveTo>
                    <a:pt x="921784" y="0"/>
                  </a:moveTo>
                  <a:lnTo>
                    <a:pt x="2678853" y="6171"/>
                  </a:lnTo>
                  <a:cubicBezTo>
                    <a:pt x="2682925" y="861394"/>
                    <a:pt x="2607511" y="1685754"/>
                    <a:pt x="2611583" y="2540977"/>
                  </a:cubicBezTo>
                  <a:lnTo>
                    <a:pt x="0" y="2527229"/>
                  </a:lnTo>
                  <a:lnTo>
                    <a:pt x="921784" y="0"/>
                  </a:lnTo>
                  <a:close/>
                </a:path>
              </a:pathLst>
            </a:custGeom>
            <a:blipFill rotWithShape="0">
              <a:blip r:embed="rId2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14598" r="-265621" b="-28686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18" name="Rectangle 20">
              <a:extLst>
                <a:ext uri="{FF2B5EF4-FFF2-40B4-BE49-F238E27FC236}">
                  <a16:creationId xmlns:a16="http://schemas.microsoft.com/office/drawing/2014/main" id="{03DB1AC6-5430-4CD3-BD83-86E675A11A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2211875" y="5257482"/>
              <a:ext cx="2586931" cy="1619837"/>
            </a:xfrm>
            <a:custGeom>
              <a:avLst/>
              <a:gdLst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0 w 2611581"/>
                <a:gd name="connsiteY3" fmla="*/ 4303713 h 4303713"/>
                <a:gd name="connsiteX4" fmla="*/ 0 w 2611581"/>
                <a:gd name="connsiteY4" fmla="*/ 0 h 4303713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693718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963882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213264 w 2611581"/>
                <a:gd name="connsiteY3" fmla="*/ 4293322 h 4303713"/>
                <a:gd name="connsiteX4" fmla="*/ 0 w 2611581"/>
                <a:gd name="connsiteY4" fmla="*/ 0 h 4303713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171701 w 2611581"/>
                <a:gd name="connsiteY3" fmla="*/ 3638695 h 4303713"/>
                <a:gd name="connsiteX4" fmla="*/ 0 w 2611581"/>
                <a:gd name="connsiteY4" fmla="*/ 0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81054 w 2720934"/>
                <a:gd name="connsiteY3" fmla="*/ 3638695 h 4303713"/>
                <a:gd name="connsiteX4" fmla="*/ 0 w 2720934"/>
                <a:gd name="connsiteY4" fmla="*/ 268283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64231 w 2720934"/>
                <a:gd name="connsiteY3" fmla="*/ 3717600 h 4303713"/>
                <a:gd name="connsiteX4" fmla="*/ 0 w 2720934"/>
                <a:gd name="connsiteY4" fmla="*/ 268283 h 4303713"/>
                <a:gd name="connsiteX0" fmla="*/ 0 w 2720934"/>
                <a:gd name="connsiteY0" fmla="*/ 268283 h 4335275"/>
                <a:gd name="connsiteX1" fmla="*/ 2720934 w 2720934"/>
                <a:gd name="connsiteY1" fmla="*/ 0 h 4335275"/>
                <a:gd name="connsiteX2" fmla="*/ 2653639 w 2720934"/>
                <a:gd name="connsiteY2" fmla="*/ 4335275 h 4335275"/>
                <a:gd name="connsiteX3" fmla="*/ 2264231 w 2720934"/>
                <a:gd name="connsiteY3" fmla="*/ 3717600 h 4335275"/>
                <a:gd name="connsiteX4" fmla="*/ 0 w 2720934"/>
                <a:gd name="connsiteY4" fmla="*/ 268283 h 4335275"/>
                <a:gd name="connsiteX0" fmla="*/ 0 w 2737757"/>
                <a:gd name="connsiteY0" fmla="*/ 236721 h 4335275"/>
                <a:gd name="connsiteX1" fmla="*/ 2737757 w 2737757"/>
                <a:gd name="connsiteY1" fmla="*/ 0 h 4335275"/>
                <a:gd name="connsiteX2" fmla="*/ 2670462 w 2737757"/>
                <a:gd name="connsiteY2" fmla="*/ 4335275 h 4335275"/>
                <a:gd name="connsiteX3" fmla="*/ 2281054 w 2737757"/>
                <a:gd name="connsiteY3" fmla="*/ 3717600 h 4335275"/>
                <a:gd name="connsiteX4" fmla="*/ 0 w 2737757"/>
                <a:gd name="connsiteY4" fmla="*/ 236721 h 4335275"/>
                <a:gd name="connsiteX0" fmla="*/ 0 w 2729346"/>
                <a:gd name="connsiteY0" fmla="*/ 0 h 4098554"/>
                <a:gd name="connsiteX1" fmla="*/ 2729346 w 2729346"/>
                <a:gd name="connsiteY1" fmla="*/ 126250 h 4098554"/>
                <a:gd name="connsiteX2" fmla="*/ 2670462 w 2729346"/>
                <a:gd name="connsiteY2" fmla="*/ 4098554 h 4098554"/>
                <a:gd name="connsiteX3" fmla="*/ 2281054 w 2729346"/>
                <a:gd name="connsiteY3" fmla="*/ 3480879 h 4098554"/>
                <a:gd name="connsiteX4" fmla="*/ 0 w 2729346"/>
                <a:gd name="connsiteY4" fmla="*/ 0 h 4098554"/>
                <a:gd name="connsiteX0" fmla="*/ 0 w 2720934"/>
                <a:gd name="connsiteY0" fmla="*/ 0 h 4098554"/>
                <a:gd name="connsiteX1" fmla="*/ 2720934 w 2720934"/>
                <a:gd name="connsiteY1" fmla="*/ 31562 h 4098554"/>
                <a:gd name="connsiteX2" fmla="*/ 2670462 w 2720934"/>
                <a:gd name="connsiteY2" fmla="*/ 4098554 h 4098554"/>
                <a:gd name="connsiteX3" fmla="*/ 2281054 w 2720934"/>
                <a:gd name="connsiteY3" fmla="*/ 3480879 h 4098554"/>
                <a:gd name="connsiteX4" fmla="*/ 0 w 2720934"/>
                <a:gd name="connsiteY4" fmla="*/ 0 h 4098554"/>
                <a:gd name="connsiteX0" fmla="*/ 0 w 2720934"/>
                <a:gd name="connsiteY0" fmla="*/ 15782 h 4114336"/>
                <a:gd name="connsiteX1" fmla="*/ 2720934 w 2720934"/>
                <a:gd name="connsiteY1" fmla="*/ 0 h 4114336"/>
                <a:gd name="connsiteX2" fmla="*/ 2670462 w 2720934"/>
                <a:gd name="connsiteY2" fmla="*/ 4114336 h 4114336"/>
                <a:gd name="connsiteX3" fmla="*/ 2281054 w 2720934"/>
                <a:gd name="connsiteY3" fmla="*/ 3496661 h 4114336"/>
                <a:gd name="connsiteX4" fmla="*/ 0 w 2720934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80409 w 2820289"/>
                <a:gd name="connsiteY3" fmla="*/ 3496661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3972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3721149"/>
                <a:gd name="connsiteY0" fmla="*/ 0 h 4269703"/>
                <a:gd name="connsiteX1" fmla="*/ 3721149 w 3721149"/>
                <a:gd name="connsiteY1" fmla="*/ 155367 h 4269703"/>
                <a:gd name="connsiteX2" fmla="*/ 3664832 w 3721149"/>
                <a:gd name="connsiteY2" fmla="*/ 4269703 h 4269703"/>
                <a:gd name="connsiteX3" fmla="*/ 3263736 w 3721149"/>
                <a:gd name="connsiteY3" fmla="*/ 3673347 h 4269703"/>
                <a:gd name="connsiteX4" fmla="*/ 0 w 3721149"/>
                <a:gd name="connsiteY4" fmla="*/ 0 h 4269703"/>
                <a:gd name="connsiteX0" fmla="*/ 0 w 3721149"/>
                <a:gd name="connsiteY0" fmla="*/ 0 h 4289488"/>
                <a:gd name="connsiteX1" fmla="*/ 3721149 w 3721149"/>
                <a:gd name="connsiteY1" fmla="*/ 155367 h 4289488"/>
                <a:gd name="connsiteX2" fmla="*/ 3664832 w 3721149"/>
                <a:gd name="connsiteY2" fmla="*/ 4269703 h 4289488"/>
                <a:gd name="connsiteX3" fmla="*/ 1705997 w 3721149"/>
                <a:gd name="connsiteY3" fmla="*/ 4289488 h 4289488"/>
                <a:gd name="connsiteX4" fmla="*/ 0 w 3721149"/>
                <a:gd name="connsiteY4" fmla="*/ 0 h 4289488"/>
                <a:gd name="connsiteX0" fmla="*/ 0 w 3664846"/>
                <a:gd name="connsiteY0" fmla="*/ 15785 h 4305273"/>
                <a:gd name="connsiteX1" fmla="*/ 3664846 w 3664846"/>
                <a:gd name="connsiteY1" fmla="*/ 0 h 4305273"/>
                <a:gd name="connsiteX2" fmla="*/ 3664832 w 3664846"/>
                <a:gd name="connsiteY2" fmla="*/ 4285488 h 4305273"/>
                <a:gd name="connsiteX3" fmla="*/ 1705997 w 3664846"/>
                <a:gd name="connsiteY3" fmla="*/ 4305273 h 4305273"/>
                <a:gd name="connsiteX4" fmla="*/ 0 w 3664846"/>
                <a:gd name="connsiteY4" fmla="*/ 15785 h 4305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4846" h="4305273">
                  <a:moveTo>
                    <a:pt x="0" y="15785"/>
                  </a:moveTo>
                  <a:lnTo>
                    <a:pt x="3664846" y="0"/>
                  </a:lnTo>
                  <a:cubicBezTo>
                    <a:pt x="3664841" y="1428496"/>
                    <a:pt x="3664837" y="2856992"/>
                    <a:pt x="3664832" y="4285488"/>
                  </a:cubicBezTo>
                  <a:lnTo>
                    <a:pt x="1705997" y="4305273"/>
                  </a:lnTo>
                  <a:lnTo>
                    <a:pt x="0" y="15785"/>
                  </a:lnTo>
                  <a:close/>
                </a:path>
              </a:pathLst>
            </a:custGeom>
            <a:blipFill rotWithShape="0">
              <a:blip r:embed="rId2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63116" t="-323529" r="-39825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8326E10-C8CB-487F-A110-F861268DE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360612" y="0"/>
            <a:ext cx="2436813" cy="6858001"/>
            <a:chOff x="1320800" y="0"/>
            <a:chExt cx="2436813" cy="6858001"/>
          </a:xfrm>
        </p:grpSpPr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3279962B-46D2-4E19-B632-39B80D1E8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321A335A-53CB-4C17-AB51-5D9C2DCB4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id="{A0E0D557-405B-469F-AEDE-4E3404AA41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D8D4E62F-9393-40A6-9E85-9F3B59C462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FABD11B1-DE89-45BC-8204-968C88AADC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AFA4965A-1FBC-44B8-B96A-3F5275C3AE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2563236-4397-D949-9D64-D775DCE9D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2399" y="685800"/>
            <a:ext cx="5868989" cy="141393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b="1" dirty="0"/>
              <a:t>Exercises of Practical Life</a:t>
            </a:r>
            <a:br>
              <a:rPr lang="en-US" sz="3200" b="1" dirty="0"/>
            </a:br>
            <a:r>
              <a:rPr lang="en-US" sz="3200" b="1" dirty="0"/>
              <a:t>(EPL)</a:t>
            </a:r>
            <a:br>
              <a:rPr lang="en-US" sz="3200" b="1" dirty="0"/>
            </a:br>
            <a:endParaRPr lang="en-US" sz="3100" b="1" dirty="0"/>
          </a:p>
        </p:txBody>
      </p:sp>
      <p:pic>
        <p:nvPicPr>
          <p:cNvPr id="9" name="Picture 8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CE1549A3-4C59-51F2-95CA-682E294C16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4000"/>
          </a:blip>
          <a:srcRect l="23802" r="28112"/>
          <a:stretch/>
        </p:blipFill>
        <p:spPr>
          <a:xfrm>
            <a:off x="20" y="10"/>
            <a:ext cx="3459143" cy="6857990"/>
          </a:xfrm>
          <a:custGeom>
            <a:avLst/>
            <a:gdLst/>
            <a:ahLst/>
            <a:cxnLst/>
            <a:rect l="l" t="t" r="r" b="b"/>
            <a:pathLst>
              <a:path w="3458633" h="6858000">
                <a:moveTo>
                  <a:pt x="0" y="0"/>
                </a:moveTo>
                <a:lnTo>
                  <a:pt x="3174999" y="0"/>
                </a:lnTo>
                <a:lnTo>
                  <a:pt x="2294466" y="5223932"/>
                </a:lnTo>
                <a:lnTo>
                  <a:pt x="3458633" y="6853767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38100">
            <a:noFill/>
          </a:ln>
          <a:effectLst/>
        </p:spPr>
      </p:pic>
      <p:pic>
        <p:nvPicPr>
          <p:cNvPr id="5" name="Picture 4" descr="C:\Users\User\Dropbox\Jolly Phonics sales\logo sign contracts bank details etc\logo 2.png">
            <a:extLst>
              <a:ext uri="{FF2B5EF4-FFF2-40B4-BE49-F238E27FC236}">
                <a16:creationId xmlns:a16="http://schemas.microsoft.com/office/drawing/2014/main" id="{802F0D20-B819-8A49-BA22-130B2895D2C8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07"/>
          <a:stretch/>
        </p:blipFill>
        <p:spPr bwMode="auto">
          <a:xfrm>
            <a:off x="10224103" y="-1"/>
            <a:ext cx="1938827" cy="99031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867807" y="3394841"/>
            <a:ext cx="73257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Exercises of Practical Life are those simple, daily performed activities which adults carry out in their environment in order to maintain proper conditions.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222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pull/>
      </p:transition>
    </mc:Choice>
    <mc:Fallback xmlns="">
      <p:transition xmlns:p14="http://schemas.microsoft.com/office/powerpoint/2010/main" spd="slow">
        <p:pull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6AD30037-67ED-4367-9BE0-45787510B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E93C6E-7516-2CFC-2A66-6A17E569E1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l="29861" r="27641" b="1"/>
          <a:stretch/>
        </p:blipFill>
        <p:spPr>
          <a:xfrm>
            <a:off x="6832717" y="26204"/>
            <a:ext cx="5299077" cy="6857990"/>
          </a:xfrm>
          <a:custGeom>
            <a:avLst/>
            <a:gdLst/>
            <a:ahLst/>
            <a:cxnLst/>
            <a:rect l="l" t="t" r="r" b="b"/>
            <a:pathLst>
              <a:path w="5299077" h="6858000">
                <a:moveTo>
                  <a:pt x="836871" y="0"/>
                </a:moveTo>
                <a:lnTo>
                  <a:pt x="5299077" y="0"/>
                </a:lnTo>
                <a:lnTo>
                  <a:pt x="5299077" y="6858000"/>
                </a:lnTo>
                <a:lnTo>
                  <a:pt x="1911312" y="6858000"/>
                </a:lnTo>
                <a:lnTo>
                  <a:pt x="0" y="5333999"/>
                </a:lnTo>
                <a:close/>
              </a:path>
            </a:pathLst>
          </a:cu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50841A4E-5BC1-44B4-83CF-D524E8AEA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232760" y="0"/>
            <a:ext cx="2436813" cy="6858001"/>
            <a:chOff x="1320800" y="0"/>
            <a:chExt cx="2436813" cy="6858001"/>
          </a:xfrm>
        </p:grpSpPr>
        <p:sp>
          <p:nvSpPr>
            <p:cNvPr id="29" name="Freeform 6">
              <a:extLst>
                <a:ext uri="{FF2B5EF4-FFF2-40B4-BE49-F238E27FC236}">
                  <a16:creationId xmlns:a16="http://schemas.microsoft.com/office/drawing/2014/main" id="{BF371BCC-8954-44E2-8C4F-29DC18872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0" name="Freeform 7">
              <a:extLst>
                <a:ext uri="{FF2B5EF4-FFF2-40B4-BE49-F238E27FC236}">
                  <a16:creationId xmlns:a16="http://schemas.microsoft.com/office/drawing/2014/main" id="{CD3505BE-B420-41C5-BE34-3E7652D37A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31" name="Freeform 8">
              <a:extLst>
                <a:ext uri="{FF2B5EF4-FFF2-40B4-BE49-F238E27FC236}">
                  <a16:creationId xmlns:a16="http://schemas.microsoft.com/office/drawing/2014/main" id="{4B68A05B-A78B-4D59-8CF9-1900731A2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32" name="Freeform 9">
              <a:extLst>
                <a:ext uri="{FF2B5EF4-FFF2-40B4-BE49-F238E27FC236}">
                  <a16:creationId xmlns:a16="http://schemas.microsoft.com/office/drawing/2014/main" id="{84D57A01-C112-4FF2-B5ED-0B762AAD9C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33" name="Freeform 10">
              <a:extLst>
                <a:ext uri="{FF2B5EF4-FFF2-40B4-BE49-F238E27FC236}">
                  <a16:creationId xmlns:a16="http://schemas.microsoft.com/office/drawing/2014/main" id="{6CCCCDF1-5D4F-4CA1-8400-DFBB96BB0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4" name="Freeform 11">
              <a:extLst>
                <a:ext uri="{FF2B5EF4-FFF2-40B4-BE49-F238E27FC236}">
                  <a16:creationId xmlns:a16="http://schemas.microsoft.com/office/drawing/2014/main" id="{20A090B2-5344-43CD-BC70-A6D44F15E8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2080" y="685800"/>
            <a:ext cx="5260680" cy="175259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b="1" dirty="0"/>
              <a:t>EPL is categorized in: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18262" y="2295524"/>
            <a:ext cx="5260680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2400" dirty="0"/>
              <a:t>Elementary Movements 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2400" dirty="0"/>
              <a:t> Care for The Environment  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2400" dirty="0"/>
              <a:t> Care for Oneself  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2400" dirty="0"/>
              <a:t> Care for Others</a:t>
            </a:r>
          </a:p>
        </p:txBody>
      </p:sp>
      <p:pic>
        <p:nvPicPr>
          <p:cNvPr id="13" name="Picture 12" descr="C:\Users\User\Dropbox\Jolly Phonics sales\logo sign contracts bank details etc\logo 2.png">
            <a:extLst>
              <a:ext uri="{FF2B5EF4-FFF2-40B4-BE49-F238E27FC236}">
                <a16:creationId xmlns:a16="http://schemas.microsoft.com/office/drawing/2014/main" id="{8ADB334F-6185-500F-7CB3-D7E2424973D6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07"/>
          <a:stretch/>
        </p:blipFill>
        <p:spPr bwMode="auto">
          <a:xfrm>
            <a:off x="-59278" y="5893876"/>
            <a:ext cx="1938827" cy="9903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310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9">
            <a:extLst>
              <a:ext uri="{FF2B5EF4-FFF2-40B4-BE49-F238E27FC236}">
                <a16:creationId xmlns:a16="http://schemas.microsoft.com/office/drawing/2014/main" id="{85428F22-76B3-4107-AADE-3F9EC95FD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11">
            <a:extLst>
              <a:ext uri="{FF2B5EF4-FFF2-40B4-BE49-F238E27FC236}">
                <a16:creationId xmlns:a16="http://schemas.microsoft.com/office/drawing/2014/main" id="{5346FBCF-5353-4172-96F5-4B7EB0777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90265" y="-12875"/>
            <a:ext cx="2604396" cy="6890194"/>
            <a:chOff x="2199787" y="-12875"/>
            <a:chExt cx="2679011" cy="6890194"/>
          </a:xfrm>
        </p:grpSpPr>
        <p:sp useBgFill="1">
          <p:nvSpPr>
            <p:cNvPr id="13" name="Rectangle 19">
              <a:extLst>
                <a:ext uri="{FF2B5EF4-FFF2-40B4-BE49-F238E27FC236}">
                  <a16:creationId xmlns:a16="http://schemas.microsoft.com/office/drawing/2014/main" id="{343F3E6D-808D-43AD-9485-AD0014BEAE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2199787" y="-12875"/>
              <a:ext cx="2679011" cy="5301468"/>
            </a:xfrm>
            <a:custGeom>
              <a:avLst/>
              <a:gdLst>
                <a:gd name="connsiteX0" fmla="*/ 0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0 w 2570017"/>
                <a:gd name="connsiteY4" fmla="*/ 0 h 2554287"/>
                <a:gd name="connsiteX0" fmla="*/ 904009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904009 w 2570017"/>
                <a:gd name="connsiteY4" fmla="*/ 0 h 2554287"/>
                <a:gd name="connsiteX0" fmla="*/ 644236 w 2570017"/>
                <a:gd name="connsiteY0" fmla="*/ 10391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44236 w 2570017"/>
                <a:gd name="connsiteY4" fmla="*/ 10391 h 2554287"/>
                <a:gd name="connsiteX0" fmla="*/ 633845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33845 w 2570017"/>
                <a:gd name="connsiteY4" fmla="*/ 0 h 2554287"/>
                <a:gd name="connsiteX0" fmla="*/ 675409 w 2611581"/>
                <a:gd name="connsiteY0" fmla="*/ 0 h 2554287"/>
                <a:gd name="connsiteX1" fmla="*/ 2611581 w 2611581"/>
                <a:gd name="connsiteY1" fmla="*/ 0 h 2554287"/>
                <a:gd name="connsiteX2" fmla="*/ 2611581 w 2611581"/>
                <a:gd name="connsiteY2" fmla="*/ 2554287 h 2554287"/>
                <a:gd name="connsiteX3" fmla="*/ 0 w 2611581"/>
                <a:gd name="connsiteY3" fmla="*/ 2554287 h 2554287"/>
                <a:gd name="connsiteX4" fmla="*/ 675409 w 2611581"/>
                <a:gd name="connsiteY4" fmla="*/ 0 h 2554287"/>
                <a:gd name="connsiteX0" fmla="*/ 650979 w 2587151"/>
                <a:gd name="connsiteY0" fmla="*/ 0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650979 w 2587151"/>
                <a:gd name="connsiteY4" fmla="*/ 0 h 2554287"/>
                <a:gd name="connsiteX0" fmla="*/ 730379 w 2587151"/>
                <a:gd name="connsiteY0" fmla="*/ 5692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730379 w 2587151"/>
                <a:gd name="connsiteY4" fmla="*/ 5692 h 2554287"/>
                <a:gd name="connsiteX0" fmla="*/ 864750 w 2587151"/>
                <a:gd name="connsiteY0" fmla="*/ 2847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64750 w 2587151"/>
                <a:gd name="connsiteY4" fmla="*/ 2847 h 2554287"/>
                <a:gd name="connsiteX0" fmla="*/ 883073 w 2587151"/>
                <a:gd name="connsiteY0" fmla="*/ 1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83073 w 2587151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5750 h 2565670"/>
                <a:gd name="connsiteX4" fmla="*/ 895288 w 2611581"/>
                <a:gd name="connsiteY4" fmla="*/ 1 h 2565670"/>
                <a:gd name="connsiteX0" fmla="*/ 1544433 w 3260726"/>
                <a:gd name="connsiteY0" fmla="*/ 1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1544433 w 3260726"/>
                <a:gd name="connsiteY4" fmla="*/ 1 h 2565670"/>
                <a:gd name="connsiteX0" fmla="*/ 921784 w 3260726"/>
                <a:gd name="connsiteY0" fmla="*/ 12347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3260726"/>
                <a:gd name="connsiteY0" fmla="*/ 12347 h 2565670"/>
                <a:gd name="connsiteX1" fmla="*/ 2321160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2322228"/>
                <a:gd name="connsiteY0" fmla="*/ 12347 h 2565670"/>
                <a:gd name="connsiteX1" fmla="*/ 2321160 w 2322228"/>
                <a:gd name="connsiteY1" fmla="*/ 0 h 2565670"/>
                <a:gd name="connsiteX2" fmla="*/ 2320129 w 2322228"/>
                <a:gd name="connsiteY2" fmla="*/ 2565670 h 2565670"/>
                <a:gd name="connsiteX3" fmla="*/ 0 w 2322228"/>
                <a:gd name="connsiteY3" fmla="*/ 2521058 h 2565670"/>
                <a:gd name="connsiteX4" fmla="*/ 921784 w 2322228"/>
                <a:gd name="connsiteY4" fmla="*/ 12347 h 2565670"/>
                <a:gd name="connsiteX0" fmla="*/ 921784 w 2322228"/>
                <a:gd name="connsiteY0" fmla="*/ 0 h 2571841"/>
                <a:gd name="connsiteX1" fmla="*/ 2321160 w 2322228"/>
                <a:gd name="connsiteY1" fmla="*/ 6171 h 2571841"/>
                <a:gd name="connsiteX2" fmla="*/ 2320129 w 2322228"/>
                <a:gd name="connsiteY2" fmla="*/ 2571841 h 2571841"/>
                <a:gd name="connsiteX3" fmla="*/ 0 w 2322228"/>
                <a:gd name="connsiteY3" fmla="*/ 2527229 h 2571841"/>
                <a:gd name="connsiteX4" fmla="*/ 921784 w 2322228"/>
                <a:gd name="connsiteY4" fmla="*/ 0 h 2571841"/>
                <a:gd name="connsiteX0" fmla="*/ 921784 w 2611583"/>
                <a:gd name="connsiteY0" fmla="*/ 0 h 2540977"/>
                <a:gd name="connsiteX1" fmla="*/ 2321160 w 2611583"/>
                <a:gd name="connsiteY1" fmla="*/ 6171 h 2540977"/>
                <a:gd name="connsiteX2" fmla="*/ 2611583 w 2611583"/>
                <a:gd name="connsiteY2" fmla="*/ 2540977 h 2540977"/>
                <a:gd name="connsiteX3" fmla="*/ 0 w 2611583"/>
                <a:gd name="connsiteY3" fmla="*/ 2527229 h 2540977"/>
                <a:gd name="connsiteX4" fmla="*/ 921784 w 2611583"/>
                <a:gd name="connsiteY4" fmla="*/ 0 h 2540977"/>
                <a:gd name="connsiteX0" fmla="*/ 921784 w 2611583"/>
                <a:gd name="connsiteY0" fmla="*/ 2 h 2540979"/>
                <a:gd name="connsiteX1" fmla="*/ 2572870 w 2611583"/>
                <a:gd name="connsiteY1" fmla="*/ 0 h 2540979"/>
                <a:gd name="connsiteX2" fmla="*/ 2611583 w 2611583"/>
                <a:gd name="connsiteY2" fmla="*/ 2540979 h 2540979"/>
                <a:gd name="connsiteX3" fmla="*/ 0 w 2611583"/>
                <a:gd name="connsiteY3" fmla="*/ 2527231 h 2540979"/>
                <a:gd name="connsiteX4" fmla="*/ 921784 w 2611583"/>
                <a:gd name="connsiteY4" fmla="*/ 2 h 2540979"/>
                <a:gd name="connsiteX0" fmla="*/ 921784 w 2705467"/>
                <a:gd name="connsiteY0" fmla="*/ 0 h 2540977"/>
                <a:gd name="connsiteX1" fmla="*/ 2705349 w 2705467"/>
                <a:gd name="connsiteY1" fmla="*/ 6171 h 2540977"/>
                <a:gd name="connsiteX2" fmla="*/ 2611583 w 2705467"/>
                <a:gd name="connsiteY2" fmla="*/ 2540977 h 2540977"/>
                <a:gd name="connsiteX3" fmla="*/ 0 w 2705467"/>
                <a:gd name="connsiteY3" fmla="*/ 2527229 h 2540977"/>
                <a:gd name="connsiteX4" fmla="*/ 921784 w 2705467"/>
                <a:gd name="connsiteY4" fmla="*/ 0 h 2540977"/>
                <a:gd name="connsiteX0" fmla="*/ 921784 w 2718702"/>
                <a:gd name="connsiteY0" fmla="*/ 2 h 2540979"/>
                <a:gd name="connsiteX1" fmla="*/ 2718597 w 2718702"/>
                <a:gd name="connsiteY1" fmla="*/ 0 h 2540979"/>
                <a:gd name="connsiteX2" fmla="*/ 2611583 w 2718702"/>
                <a:gd name="connsiteY2" fmla="*/ 2540979 h 2540979"/>
                <a:gd name="connsiteX3" fmla="*/ 0 w 2718702"/>
                <a:gd name="connsiteY3" fmla="*/ 2527231 h 2540979"/>
                <a:gd name="connsiteX4" fmla="*/ 921784 w 2718702"/>
                <a:gd name="connsiteY4" fmla="*/ 2 h 2540979"/>
                <a:gd name="connsiteX0" fmla="*/ 921784 w 2679012"/>
                <a:gd name="connsiteY0" fmla="*/ 0 h 2540977"/>
                <a:gd name="connsiteX1" fmla="*/ 2678853 w 2679012"/>
                <a:gd name="connsiteY1" fmla="*/ 6171 h 2540977"/>
                <a:gd name="connsiteX2" fmla="*/ 2611583 w 2679012"/>
                <a:gd name="connsiteY2" fmla="*/ 2540977 h 2540977"/>
                <a:gd name="connsiteX3" fmla="*/ 0 w 2679012"/>
                <a:gd name="connsiteY3" fmla="*/ 2527229 h 2540977"/>
                <a:gd name="connsiteX4" fmla="*/ 921784 w 2679012"/>
                <a:gd name="connsiteY4" fmla="*/ 0 h 2540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9012" h="2540977">
                  <a:moveTo>
                    <a:pt x="921784" y="0"/>
                  </a:moveTo>
                  <a:lnTo>
                    <a:pt x="2678853" y="6171"/>
                  </a:lnTo>
                  <a:cubicBezTo>
                    <a:pt x="2682925" y="861394"/>
                    <a:pt x="2607511" y="1685754"/>
                    <a:pt x="2611583" y="2540977"/>
                  </a:cubicBezTo>
                  <a:lnTo>
                    <a:pt x="0" y="2527229"/>
                  </a:lnTo>
                  <a:lnTo>
                    <a:pt x="921784" y="0"/>
                  </a:lnTo>
                  <a:close/>
                </a:path>
              </a:pathLst>
            </a:custGeom>
            <a:blipFill rotWithShape="0">
              <a:blip r:embed="rId2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14598" r="-265621" b="-28686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14" name="Rectangle 20">
              <a:extLst>
                <a:ext uri="{FF2B5EF4-FFF2-40B4-BE49-F238E27FC236}">
                  <a16:creationId xmlns:a16="http://schemas.microsoft.com/office/drawing/2014/main" id="{03DB1AC6-5430-4CD3-BD83-86E675A11A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2211875" y="5257482"/>
              <a:ext cx="2586931" cy="1619837"/>
            </a:xfrm>
            <a:custGeom>
              <a:avLst/>
              <a:gdLst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0 w 2611581"/>
                <a:gd name="connsiteY3" fmla="*/ 4303713 h 4303713"/>
                <a:gd name="connsiteX4" fmla="*/ 0 w 2611581"/>
                <a:gd name="connsiteY4" fmla="*/ 0 h 4303713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693718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963882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213264 w 2611581"/>
                <a:gd name="connsiteY3" fmla="*/ 4293322 h 4303713"/>
                <a:gd name="connsiteX4" fmla="*/ 0 w 2611581"/>
                <a:gd name="connsiteY4" fmla="*/ 0 h 4303713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171701 w 2611581"/>
                <a:gd name="connsiteY3" fmla="*/ 3638695 h 4303713"/>
                <a:gd name="connsiteX4" fmla="*/ 0 w 2611581"/>
                <a:gd name="connsiteY4" fmla="*/ 0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81054 w 2720934"/>
                <a:gd name="connsiteY3" fmla="*/ 3638695 h 4303713"/>
                <a:gd name="connsiteX4" fmla="*/ 0 w 2720934"/>
                <a:gd name="connsiteY4" fmla="*/ 268283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64231 w 2720934"/>
                <a:gd name="connsiteY3" fmla="*/ 3717600 h 4303713"/>
                <a:gd name="connsiteX4" fmla="*/ 0 w 2720934"/>
                <a:gd name="connsiteY4" fmla="*/ 268283 h 4303713"/>
                <a:gd name="connsiteX0" fmla="*/ 0 w 2720934"/>
                <a:gd name="connsiteY0" fmla="*/ 268283 h 4335275"/>
                <a:gd name="connsiteX1" fmla="*/ 2720934 w 2720934"/>
                <a:gd name="connsiteY1" fmla="*/ 0 h 4335275"/>
                <a:gd name="connsiteX2" fmla="*/ 2653639 w 2720934"/>
                <a:gd name="connsiteY2" fmla="*/ 4335275 h 4335275"/>
                <a:gd name="connsiteX3" fmla="*/ 2264231 w 2720934"/>
                <a:gd name="connsiteY3" fmla="*/ 3717600 h 4335275"/>
                <a:gd name="connsiteX4" fmla="*/ 0 w 2720934"/>
                <a:gd name="connsiteY4" fmla="*/ 268283 h 4335275"/>
                <a:gd name="connsiteX0" fmla="*/ 0 w 2737757"/>
                <a:gd name="connsiteY0" fmla="*/ 236721 h 4335275"/>
                <a:gd name="connsiteX1" fmla="*/ 2737757 w 2737757"/>
                <a:gd name="connsiteY1" fmla="*/ 0 h 4335275"/>
                <a:gd name="connsiteX2" fmla="*/ 2670462 w 2737757"/>
                <a:gd name="connsiteY2" fmla="*/ 4335275 h 4335275"/>
                <a:gd name="connsiteX3" fmla="*/ 2281054 w 2737757"/>
                <a:gd name="connsiteY3" fmla="*/ 3717600 h 4335275"/>
                <a:gd name="connsiteX4" fmla="*/ 0 w 2737757"/>
                <a:gd name="connsiteY4" fmla="*/ 236721 h 4335275"/>
                <a:gd name="connsiteX0" fmla="*/ 0 w 2729346"/>
                <a:gd name="connsiteY0" fmla="*/ 0 h 4098554"/>
                <a:gd name="connsiteX1" fmla="*/ 2729346 w 2729346"/>
                <a:gd name="connsiteY1" fmla="*/ 126250 h 4098554"/>
                <a:gd name="connsiteX2" fmla="*/ 2670462 w 2729346"/>
                <a:gd name="connsiteY2" fmla="*/ 4098554 h 4098554"/>
                <a:gd name="connsiteX3" fmla="*/ 2281054 w 2729346"/>
                <a:gd name="connsiteY3" fmla="*/ 3480879 h 4098554"/>
                <a:gd name="connsiteX4" fmla="*/ 0 w 2729346"/>
                <a:gd name="connsiteY4" fmla="*/ 0 h 4098554"/>
                <a:gd name="connsiteX0" fmla="*/ 0 w 2720934"/>
                <a:gd name="connsiteY0" fmla="*/ 0 h 4098554"/>
                <a:gd name="connsiteX1" fmla="*/ 2720934 w 2720934"/>
                <a:gd name="connsiteY1" fmla="*/ 31562 h 4098554"/>
                <a:gd name="connsiteX2" fmla="*/ 2670462 w 2720934"/>
                <a:gd name="connsiteY2" fmla="*/ 4098554 h 4098554"/>
                <a:gd name="connsiteX3" fmla="*/ 2281054 w 2720934"/>
                <a:gd name="connsiteY3" fmla="*/ 3480879 h 4098554"/>
                <a:gd name="connsiteX4" fmla="*/ 0 w 2720934"/>
                <a:gd name="connsiteY4" fmla="*/ 0 h 4098554"/>
                <a:gd name="connsiteX0" fmla="*/ 0 w 2720934"/>
                <a:gd name="connsiteY0" fmla="*/ 15782 h 4114336"/>
                <a:gd name="connsiteX1" fmla="*/ 2720934 w 2720934"/>
                <a:gd name="connsiteY1" fmla="*/ 0 h 4114336"/>
                <a:gd name="connsiteX2" fmla="*/ 2670462 w 2720934"/>
                <a:gd name="connsiteY2" fmla="*/ 4114336 h 4114336"/>
                <a:gd name="connsiteX3" fmla="*/ 2281054 w 2720934"/>
                <a:gd name="connsiteY3" fmla="*/ 3496661 h 4114336"/>
                <a:gd name="connsiteX4" fmla="*/ 0 w 2720934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80409 w 2820289"/>
                <a:gd name="connsiteY3" fmla="*/ 3496661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3972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3721149"/>
                <a:gd name="connsiteY0" fmla="*/ 0 h 4269703"/>
                <a:gd name="connsiteX1" fmla="*/ 3721149 w 3721149"/>
                <a:gd name="connsiteY1" fmla="*/ 155367 h 4269703"/>
                <a:gd name="connsiteX2" fmla="*/ 3664832 w 3721149"/>
                <a:gd name="connsiteY2" fmla="*/ 4269703 h 4269703"/>
                <a:gd name="connsiteX3" fmla="*/ 3263736 w 3721149"/>
                <a:gd name="connsiteY3" fmla="*/ 3673347 h 4269703"/>
                <a:gd name="connsiteX4" fmla="*/ 0 w 3721149"/>
                <a:gd name="connsiteY4" fmla="*/ 0 h 4269703"/>
                <a:gd name="connsiteX0" fmla="*/ 0 w 3721149"/>
                <a:gd name="connsiteY0" fmla="*/ 0 h 4289488"/>
                <a:gd name="connsiteX1" fmla="*/ 3721149 w 3721149"/>
                <a:gd name="connsiteY1" fmla="*/ 155367 h 4289488"/>
                <a:gd name="connsiteX2" fmla="*/ 3664832 w 3721149"/>
                <a:gd name="connsiteY2" fmla="*/ 4269703 h 4289488"/>
                <a:gd name="connsiteX3" fmla="*/ 1705997 w 3721149"/>
                <a:gd name="connsiteY3" fmla="*/ 4289488 h 4289488"/>
                <a:gd name="connsiteX4" fmla="*/ 0 w 3721149"/>
                <a:gd name="connsiteY4" fmla="*/ 0 h 4289488"/>
                <a:gd name="connsiteX0" fmla="*/ 0 w 3664846"/>
                <a:gd name="connsiteY0" fmla="*/ 15785 h 4305273"/>
                <a:gd name="connsiteX1" fmla="*/ 3664846 w 3664846"/>
                <a:gd name="connsiteY1" fmla="*/ 0 h 4305273"/>
                <a:gd name="connsiteX2" fmla="*/ 3664832 w 3664846"/>
                <a:gd name="connsiteY2" fmla="*/ 4285488 h 4305273"/>
                <a:gd name="connsiteX3" fmla="*/ 1705997 w 3664846"/>
                <a:gd name="connsiteY3" fmla="*/ 4305273 h 4305273"/>
                <a:gd name="connsiteX4" fmla="*/ 0 w 3664846"/>
                <a:gd name="connsiteY4" fmla="*/ 15785 h 4305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4846" h="4305273">
                  <a:moveTo>
                    <a:pt x="0" y="15785"/>
                  </a:moveTo>
                  <a:lnTo>
                    <a:pt x="3664846" y="0"/>
                  </a:lnTo>
                  <a:cubicBezTo>
                    <a:pt x="3664841" y="1428496"/>
                    <a:pt x="3664837" y="2856992"/>
                    <a:pt x="3664832" y="4285488"/>
                  </a:cubicBezTo>
                  <a:lnTo>
                    <a:pt x="1705997" y="4305273"/>
                  </a:lnTo>
                  <a:lnTo>
                    <a:pt x="0" y="15785"/>
                  </a:lnTo>
                  <a:close/>
                </a:path>
              </a:pathLst>
            </a:custGeom>
            <a:blipFill rotWithShape="0">
              <a:blip r:embed="rId2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63116" t="-323529" r="-39825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8326E10-C8CB-487F-A110-F861268DE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360612" y="0"/>
            <a:ext cx="2436813" cy="6858001"/>
            <a:chOff x="1320800" y="0"/>
            <a:chExt cx="2436813" cy="6858001"/>
          </a:xfrm>
        </p:grpSpPr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3279962B-46D2-4E19-B632-39B80D1E8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321A335A-53CB-4C17-AB51-5D9C2DCB4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A0E0D557-405B-469F-AEDE-4E3404AA41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D8D4E62F-9393-40A6-9E85-9F3B59C462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FABD11B1-DE89-45BC-8204-968C88AADC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AFA4965A-1FBC-44B8-B96A-3F5275C3AE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399" y="685800"/>
            <a:ext cx="7345891" cy="141393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/>
              <a:t>Elementary Movements</a:t>
            </a:r>
          </a:p>
        </p:txBody>
      </p:sp>
      <p:pic>
        <p:nvPicPr>
          <p:cNvPr id="4" name="Picture 3" descr="A group of children playing outside&#10;&#10;Description automatically generated with low confidence">
            <a:extLst>
              <a:ext uri="{FF2B5EF4-FFF2-40B4-BE49-F238E27FC236}">
                <a16:creationId xmlns:a16="http://schemas.microsoft.com/office/drawing/2014/main" id="{00E0DAC9-440A-7F54-00E8-60EAB9EFDB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l="13092" r="19656"/>
          <a:stretch/>
        </p:blipFill>
        <p:spPr>
          <a:xfrm>
            <a:off x="20" y="10"/>
            <a:ext cx="3459143" cy="6857990"/>
          </a:xfrm>
          <a:custGeom>
            <a:avLst/>
            <a:gdLst/>
            <a:ahLst/>
            <a:cxnLst/>
            <a:rect l="l" t="t" r="r" b="b"/>
            <a:pathLst>
              <a:path w="3458633" h="6858000">
                <a:moveTo>
                  <a:pt x="0" y="0"/>
                </a:moveTo>
                <a:lnTo>
                  <a:pt x="3174999" y="0"/>
                </a:lnTo>
                <a:lnTo>
                  <a:pt x="2294466" y="5223932"/>
                </a:lnTo>
                <a:lnTo>
                  <a:pt x="3458633" y="6853767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38100">
            <a:noFill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895725" y="1576645"/>
            <a:ext cx="7659156" cy="3742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</a:pPr>
            <a:r>
              <a:rPr lang="en-US" sz="2400" dirty="0"/>
              <a:t>Holding, Carrying, Putting down, picking up, etc. of all that forms part of his daily environment, walking, sitting down, getting up, etc. </a:t>
            </a:r>
          </a:p>
        </p:txBody>
      </p:sp>
      <p:pic>
        <p:nvPicPr>
          <p:cNvPr id="25" name="Picture 24" descr="C:\Users\User\Dropbox\Jolly Phonics sales\logo sign contracts bank details etc\logo 2.png">
            <a:extLst>
              <a:ext uri="{FF2B5EF4-FFF2-40B4-BE49-F238E27FC236}">
                <a16:creationId xmlns:a16="http://schemas.microsoft.com/office/drawing/2014/main" id="{CB680E24-6587-02C8-5FF1-DFDA8A7FCC3D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07"/>
          <a:stretch/>
        </p:blipFill>
        <p:spPr bwMode="auto">
          <a:xfrm>
            <a:off x="10264924" y="5867682"/>
            <a:ext cx="1938827" cy="9903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6550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9">
            <a:extLst>
              <a:ext uri="{FF2B5EF4-FFF2-40B4-BE49-F238E27FC236}">
                <a16:creationId xmlns:a16="http://schemas.microsoft.com/office/drawing/2014/main" id="{6AD30037-67ED-4367-9BE0-45787510B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6E3CE5-EEF8-7FAE-B766-33F0E14EAB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l="19349" r="36994"/>
          <a:stretch/>
        </p:blipFill>
        <p:spPr>
          <a:xfrm>
            <a:off x="6892924" y="10"/>
            <a:ext cx="5299077" cy="6857990"/>
          </a:xfrm>
          <a:custGeom>
            <a:avLst/>
            <a:gdLst/>
            <a:ahLst/>
            <a:cxnLst/>
            <a:rect l="l" t="t" r="r" b="b"/>
            <a:pathLst>
              <a:path w="5299077" h="6858000">
                <a:moveTo>
                  <a:pt x="836871" y="0"/>
                </a:moveTo>
                <a:lnTo>
                  <a:pt x="5299077" y="0"/>
                </a:lnTo>
                <a:lnTo>
                  <a:pt x="5299077" y="6858000"/>
                </a:lnTo>
                <a:lnTo>
                  <a:pt x="1911312" y="6858000"/>
                </a:lnTo>
                <a:lnTo>
                  <a:pt x="0" y="5333999"/>
                </a:lnTo>
                <a:close/>
              </a:path>
            </a:pathLst>
          </a:custGeom>
        </p:spPr>
      </p:pic>
      <p:grpSp>
        <p:nvGrpSpPr>
          <p:cNvPr id="20" name="Group 11">
            <a:extLst>
              <a:ext uri="{FF2B5EF4-FFF2-40B4-BE49-F238E27FC236}">
                <a16:creationId xmlns:a16="http://schemas.microsoft.com/office/drawing/2014/main" id="{50841A4E-5BC1-44B4-83CF-D524E8AEA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232760" y="0"/>
            <a:ext cx="2436813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BF371BCC-8954-44E2-8C4F-29DC18872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D3505BE-B420-41C5-BE34-3E7652D37A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4B68A05B-A78B-4D59-8CF9-1900731A2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84D57A01-C112-4FF2-B5ED-0B762AAD9C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6CCCCDF1-5D4F-4CA1-8400-DFBB96BB0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20A090B2-5344-43CD-BC70-A6D44F15E8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2079" y="704850"/>
            <a:ext cx="5260680" cy="175259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b="1"/>
              <a:t>Care for the Environment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4665" y="2503495"/>
            <a:ext cx="6136506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2800" dirty="0"/>
              <a:t>Activities like dusting, cleaning, washing, polishing, planting trees, etc. </a:t>
            </a:r>
          </a:p>
        </p:txBody>
      </p:sp>
      <p:pic>
        <p:nvPicPr>
          <p:cNvPr id="21" name="Picture 20" descr="C:\Users\User\Dropbox\Jolly Phonics sales\logo sign contracts bank details etc\logo 2.png">
            <a:extLst>
              <a:ext uri="{FF2B5EF4-FFF2-40B4-BE49-F238E27FC236}">
                <a16:creationId xmlns:a16="http://schemas.microsoft.com/office/drawing/2014/main" id="{1D4CD643-C8ED-5C0D-56FD-3C11B0EE53F1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07"/>
          <a:stretch/>
        </p:blipFill>
        <p:spPr bwMode="auto">
          <a:xfrm>
            <a:off x="-1" y="5867682"/>
            <a:ext cx="1938827" cy="9903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0477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6AD30037-67ED-4367-9BE0-45787510B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14F038-E4C5-45C3-4803-F228FCD58D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l="9376" r="11170"/>
          <a:stretch/>
        </p:blipFill>
        <p:spPr>
          <a:xfrm>
            <a:off x="6892924" y="10"/>
            <a:ext cx="5299077" cy="6857990"/>
          </a:xfrm>
          <a:custGeom>
            <a:avLst/>
            <a:gdLst/>
            <a:ahLst/>
            <a:cxnLst/>
            <a:rect l="l" t="t" r="r" b="b"/>
            <a:pathLst>
              <a:path w="5299077" h="6858000">
                <a:moveTo>
                  <a:pt x="836871" y="0"/>
                </a:moveTo>
                <a:lnTo>
                  <a:pt x="5299077" y="0"/>
                </a:lnTo>
                <a:lnTo>
                  <a:pt x="5299077" y="6858000"/>
                </a:lnTo>
                <a:lnTo>
                  <a:pt x="1911312" y="6858000"/>
                </a:lnTo>
                <a:lnTo>
                  <a:pt x="0" y="5333999"/>
                </a:lnTo>
                <a:close/>
              </a:path>
            </a:pathLst>
          </a:custGeom>
        </p:spPr>
      </p:pic>
      <p:grpSp>
        <p:nvGrpSpPr>
          <p:cNvPr id="73" name="Group 72">
            <a:extLst>
              <a:ext uri="{FF2B5EF4-FFF2-40B4-BE49-F238E27FC236}">
                <a16:creationId xmlns:a16="http://schemas.microsoft.com/office/drawing/2014/main" id="{50841A4E-5BC1-44B4-83CF-D524E8AEA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232760" y="0"/>
            <a:ext cx="2436813" cy="6858001"/>
            <a:chOff x="1320800" y="0"/>
            <a:chExt cx="2436813" cy="6858001"/>
          </a:xfrm>
        </p:grpSpPr>
        <p:sp>
          <p:nvSpPr>
            <p:cNvPr id="74" name="Freeform 6">
              <a:extLst>
                <a:ext uri="{FF2B5EF4-FFF2-40B4-BE49-F238E27FC236}">
                  <a16:creationId xmlns:a16="http://schemas.microsoft.com/office/drawing/2014/main" id="{BF371BCC-8954-44E2-8C4F-29DC18872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75" name="Freeform 7">
              <a:extLst>
                <a:ext uri="{FF2B5EF4-FFF2-40B4-BE49-F238E27FC236}">
                  <a16:creationId xmlns:a16="http://schemas.microsoft.com/office/drawing/2014/main" id="{CD3505BE-B420-41C5-BE34-3E7652D37A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76" name="Freeform 8">
              <a:extLst>
                <a:ext uri="{FF2B5EF4-FFF2-40B4-BE49-F238E27FC236}">
                  <a16:creationId xmlns:a16="http://schemas.microsoft.com/office/drawing/2014/main" id="{4B68A05B-A78B-4D59-8CF9-1900731A2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77" name="Freeform 9">
              <a:extLst>
                <a:ext uri="{FF2B5EF4-FFF2-40B4-BE49-F238E27FC236}">
                  <a16:creationId xmlns:a16="http://schemas.microsoft.com/office/drawing/2014/main" id="{84D57A01-C112-4FF2-B5ED-0B762AAD9C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78" name="Freeform 10">
              <a:extLst>
                <a:ext uri="{FF2B5EF4-FFF2-40B4-BE49-F238E27FC236}">
                  <a16:creationId xmlns:a16="http://schemas.microsoft.com/office/drawing/2014/main" id="{6CCCCDF1-5D4F-4CA1-8400-DFBB96BB0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79" name="Freeform 11">
              <a:extLst>
                <a:ext uri="{FF2B5EF4-FFF2-40B4-BE49-F238E27FC236}">
                  <a16:creationId xmlns:a16="http://schemas.microsoft.com/office/drawing/2014/main" id="{20A090B2-5344-43CD-BC70-A6D44F15E8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2080" y="685800"/>
            <a:ext cx="5260680" cy="175259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b="1" dirty="0"/>
              <a:t>Looking After oneself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5320" y="1866899"/>
            <a:ext cx="5260680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2400" dirty="0"/>
              <a:t>Dressing, undressing, bathing, combing, button snapping etc. </a:t>
            </a:r>
          </a:p>
        </p:txBody>
      </p:sp>
      <p:pic>
        <p:nvPicPr>
          <p:cNvPr id="15" name="Picture 14" descr="C:\Users\User\Dropbox\Jolly Phonics sales\logo sign contracts bank details etc\logo 2.png">
            <a:extLst>
              <a:ext uri="{FF2B5EF4-FFF2-40B4-BE49-F238E27FC236}">
                <a16:creationId xmlns:a16="http://schemas.microsoft.com/office/drawing/2014/main" id="{127BA5FF-9067-35FB-3030-AF68D0431FC9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07"/>
          <a:stretch/>
        </p:blipFill>
        <p:spPr bwMode="auto">
          <a:xfrm>
            <a:off x="-1" y="5867681"/>
            <a:ext cx="1938827" cy="9903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391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85428F22-76B3-4107-AADE-3F9EC95FD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346FBCF-5353-4172-96F5-4B7EB0777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90265" y="-12875"/>
            <a:ext cx="2604396" cy="6890194"/>
            <a:chOff x="2199787" y="-12875"/>
            <a:chExt cx="2679011" cy="6890194"/>
          </a:xfrm>
        </p:grpSpPr>
        <p:sp useBgFill="1">
          <p:nvSpPr>
            <p:cNvPr id="26" name="Rectangle 19">
              <a:extLst>
                <a:ext uri="{FF2B5EF4-FFF2-40B4-BE49-F238E27FC236}">
                  <a16:creationId xmlns:a16="http://schemas.microsoft.com/office/drawing/2014/main" id="{343F3E6D-808D-43AD-9485-AD0014BEAE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2199787" y="-12875"/>
              <a:ext cx="2679011" cy="5301468"/>
            </a:xfrm>
            <a:custGeom>
              <a:avLst/>
              <a:gdLst>
                <a:gd name="connsiteX0" fmla="*/ 0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0 w 2570017"/>
                <a:gd name="connsiteY4" fmla="*/ 0 h 2554287"/>
                <a:gd name="connsiteX0" fmla="*/ 904009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904009 w 2570017"/>
                <a:gd name="connsiteY4" fmla="*/ 0 h 2554287"/>
                <a:gd name="connsiteX0" fmla="*/ 644236 w 2570017"/>
                <a:gd name="connsiteY0" fmla="*/ 10391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44236 w 2570017"/>
                <a:gd name="connsiteY4" fmla="*/ 10391 h 2554287"/>
                <a:gd name="connsiteX0" fmla="*/ 633845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33845 w 2570017"/>
                <a:gd name="connsiteY4" fmla="*/ 0 h 2554287"/>
                <a:gd name="connsiteX0" fmla="*/ 675409 w 2611581"/>
                <a:gd name="connsiteY0" fmla="*/ 0 h 2554287"/>
                <a:gd name="connsiteX1" fmla="*/ 2611581 w 2611581"/>
                <a:gd name="connsiteY1" fmla="*/ 0 h 2554287"/>
                <a:gd name="connsiteX2" fmla="*/ 2611581 w 2611581"/>
                <a:gd name="connsiteY2" fmla="*/ 2554287 h 2554287"/>
                <a:gd name="connsiteX3" fmla="*/ 0 w 2611581"/>
                <a:gd name="connsiteY3" fmla="*/ 2554287 h 2554287"/>
                <a:gd name="connsiteX4" fmla="*/ 675409 w 2611581"/>
                <a:gd name="connsiteY4" fmla="*/ 0 h 2554287"/>
                <a:gd name="connsiteX0" fmla="*/ 650979 w 2587151"/>
                <a:gd name="connsiteY0" fmla="*/ 0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650979 w 2587151"/>
                <a:gd name="connsiteY4" fmla="*/ 0 h 2554287"/>
                <a:gd name="connsiteX0" fmla="*/ 730379 w 2587151"/>
                <a:gd name="connsiteY0" fmla="*/ 5692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730379 w 2587151"/>
                <a:gd name="connsiteY4" fmla="*/ 5692 h 2554287"/>
                <a:gd name="connsiteX0" fmla="*/ 864750 w 2587151"/>
                <a:gd name="connsiteY0" fmla="*/ 2847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64750 w 2587151"/>
                <a:gd name="connsiteY4" fmla="*/ 2847 h 2554287"/>
                <a:gd name="connsiteX0" fmla="*/ 883073 w 2587151"/>
                <a:gd name="connsiteY0" fmla="*/ 1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83073 w 2587151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5750 h 2565670"/>
                <a:gd name="connsiteX4" fmla="*/ 895288 w 2611581"/>
                <a:gd name="connsiteY4" fmla="*/ 1 h 2565670"/>
                <a:gd name="connsiteX0" fmla="*/ 1544433 w 3260726"/>
                <a:gd name="connsiteY0" fmla="*/ 1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1544433 w 3260726"/>
                <a:gd name="connsiteY4" fmla="*/ 1 h 2565670"/>
                <a:gd name="connsiteX0" fmla="*/ 921784 w 3260726"/>
                <a:gd name="connsiteY0" fmla="*/ 12347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3260726"/>
                <a:gd name="connsiteY0" fmla="*/ 12347 h 2565670"/>
                <a:gd name="connsiteX1" fmla="*/ 2321160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2322228"/>
                <a:gd name="connsiteY0" fmla="*/ 12347 h 2565670"/>
                <a:gd name="connsiteX1" fmla="*/ 2321160 w 2322228"/>
                <a:gd name="connsiteY1" fmla="*/ 0 h 2565670"/>
                <a:gd name="connsiteX2" fmla="*/ 2320129 w 2322228"/>
                <a:gd name="connsiteY2" fmla="*/ 2565670 h 2565670"/>
                <a:gd name="connsiteX3" fmla="*/ 0 w 2322228"/>
                <a:gd name="connsiteY3" fmla="*/ 2521058 h 2565670"/>
                <a:gd name="connsiteX4" fmla="*/ 921784 w 2322228"/>
                <a:gd name="connsiteY4" fmla="*/ 12347 h 2565670"/>
                <a:gd name="connsiteX0" fmla="*/ 921784 w 2322228"/>
                <a:gd name="connsiteY0" fmla="*/ 0 h 2571841"/>
                <a:gd name="connsiteX1" fmla="*/ 2321160 w 2322228"/>
                <a:gd name="connsiteY1" fmla="*/ 6171 h 2571841"/>
                <a:gd name="connsiteX2" fmla="*/ 2320129 w 2322228"/>
                <a:gd name="connsiteY2" fmla="*/ 2571841 h 2571841"/>
                <a:gd name="connsiteX3" fmla="*/ 0 w 2322228"/>
                <a:gd name="connsiteY3" fmla="*/ 2527229 h 2571841"/>
                <a:gd name="connsiteX4" fmla="*/ 921784 w 2322228"/>
                <a:gd name="connsiteY4" fmla="*/ 0 h 2571841"/>
                <a:gd name="connsiteX0" fmla="*/ 921784 w 2611583"/>
                <a:gd name="connsiteY0" fmla="*/ 0 h 2540977"/>
                <a:gd name="connsiteX1" fmla="*/ 2321160 w 2611583"/>
                <a:gd name="connsiteY1" fmla="*/ 6171 h 2540977"/>
                <a:gd name="connsiteX2" fmla="*/ 2611583 w 2611583"/>
                <a:gd name="connsiteY2" fmla="*/ 2540977 h 2540977"/>
                <a:gd name="connsiteX3" fmla="*/ 0 w 2611583"/>
                <a:gd name="connsiteY3" fmla="*/ 2527229 h 2540977"/>
                <a:gd name="connsiteX4" fmla="*/ 921784 w 2611583"/>
                <a:gd name="connsiteY4" fmla="*/ 0 h 2540977"/>
                <a:gd name="connsiteX0" fmla="*/ 921784 w 2611583"/>
                <a:gd name="connsiteY0" fmla="*/ 2 h 2540979"/>
                <a:gd name="connsiteX1" fmla="*/ 2572870 w 2611583"/>
                <a:gd name="connsiteY1" fmla="*/ 0 h 2540979"/>
                <a:gd name="connsiteX2" fmla="*/ 2611583 w 2611583"/>
                <a:gd name="connsiteY2" fmla="*/ 2540979 h 2540979"/>
                <a:gd name="connsiteX3" fmla="*/ 0 w 2611583"/>
                <a:gd name="connsiteY3" fmla="*/ 2527231 h 2540979"/>
                <a:gd name="connsiteX4" fmla="*/ 921784 w 2611583"/>
                <a:gd name="connsiteY4" fmla="*/ 2 h 2540979"/>
                <a:gd name="connsiteX0" fmla="*/ 921784 w 2705467"/>
                <a:gd name="connsiteY0" fmla="*/ 0 h 2540977"/>
                <a:gd name="connsiteX1" fmla="*/ 2705349 w 2705467"/>
                <a:gd name="connsiteY1" fmla="*/ 6171 h 2540977"/>
                <a:gd name="connsiteX2" fmla="*/ 2611583 w 2705467"/>
                <a:gd name="connsiteY2" fmla="*/ 2540977 h 2540977"/>
                <a:gd name="connsiteX3" fmla="*/ 0 w 2705467"/>
                <a:gd name="connsiteY3" fmla="*/ 2527229 h 2540977"/>
                <a:gd name="connsiteX4" fmla="*/ 921784 w 2705467"/>
                <a:gd name="connsiteY4" fmla="*/ 0 h 2540977"/>
                <a:gd name="connsiteX0" fmla="*/ 921784 w 2718702"/>
                <a:gd name="connsiteY0" fmla="*/ 2 h 2540979"/>
                <a:gd name="connsiteX1" fmla="*/ 2718597 w 2718702"/>
                <a:gd name="connsiteY1" fmla="*/ 0 h 2540979"/>
                <a:gd name="connsiteX2" fmla="*/ 2611583 w 2718702"/>
                <a:gd name="connsiteY2" fmla="*/ 2540979 h 2540979"/>
                <a:gd name="connsiteX3" fmla="*/ 0 w 2718702"/>
                <a:gd name="connsiteY3" fmla="*/ 2527231 h 2540979"/>
                <a:gd name="connsiteX4" fmla="*/ 921784 w 2718702"/>
                <a:gd name="connsiteY4" fmla="*/ 2 h 2540979"/>
                <a:gd name="connsiteX0" fmla="*/ 921784 w 2679012"/>
                <a:gd name="connsiteY0" fmla="*/ 0 h 2540977"/>
                <a:gd name="connsiteX1" fmla="*/ 2678853 w 2679012"/>
                <a:gd name="connsiteY1" fmla="*/ 6171 h 2540977"/>
                <a:gd name="connsiteX2" fmla="*/ 2611583 w 2679012"/>
                <a:gd name="connsiteY2" fmla="*/ 2540977 h 2540977"/>
                <a:gd name="connsiteX3" fmla="*/ 0 w 2679012"/>
                <a:gd name="connsiteY3" fmla="*/ 2527229 h 2540977"/>
                <a:gd name="connsiteX4" fmla="*/ 921784 w 2679012"/>
                <a:gd name="connsiteY4" fmla="*/ 0 h 2540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9012" h="2540977">
                  <a:moveTo>
                    <a:pt x="921784" y="0"/>
                  </a:moveTo>
                  <a:lnTo>
                    <a:pt x="2678853" y="6171"/>
                  </a:lnTo>
                  <a:cubicBezTo>
                    <a:pt x="2682925" y="861394"/>
                    <a:pt x="2607511" y="1685754"/>
                    <a:pt x="2611583" y="2540977"/>
                  </a:cubicBezTo>
                  <a:lnTo>
                    <a:pt x="0" y="2527229"/>
                  </a:lnTo>
                  <a:lnTo>
                    <a:pt x="921784" y="0"/>
                  </a:lnTo>
                  <a:close/>
                </a:path>
              </a:pathLst>
            </a:custGeom>
            <a:blipFill rotWithShape="0">
              <a:blip r:embed="rId2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14598" r="-265621" b="-28686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27" name="Rectangle 20">
              <a:extLst>
                <a:ext uri="{FF2B5EF4-FFF2-40B4-BE49-F238E27FC236}">
                  <a16:creationId xmlns:a16="http://schemas.microsoft.com/office/drawing/2014/main" id="{03DB1AC6-5430-4CD3-BD83-86E675A11A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2211875" y="5257482"/>
              <a:ext cx="2586931" cy="1619837"/>
            </a:xfrm>
            <a:custGeom>
              <a:avLst/>
              <a:gdLst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0 w 2611581"/>
                <a:gd name="connsiteY3" fmla="*/ 4303713 h 4303713"/>
                <a:gd name="connsiteX4" fmla="*/ 0 w 2611581"/>
                <a:gd name="connsiteY4" fmla="*/ 0 h 4303713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693718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963882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213264 w 2611581"/>
                <a:gd name="connsiteY3" fmla="*/ 4293322 h 4303713"/>
                <a:gd name="connsiteX4" fmla="*/ 0 w 2611581"/>
                <a:gd name="connsiteY4" fmla="*/ 0 h 4303713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171701 w 2611581"/>
                <a:gd name="connsiteY3" fmla="*/ 3638695 h 4303713"/>
                <a:gd name="connsiteX4" fmla="*/ 0 w 2611581"/>
                <a:gd name="connsiteY4" fmla="*/ 0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81054 w 2720934"/>
                <a:gd name="connsiteY3" fmla="*/ 3638695 h 4303713"/>
                <a:gd name="connsiteX4" fmla="*/ 0 w 2720934"/>
                <a:gd name="connsiteY4" fmla="*/ 268283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64231 w 2720934"/>
                <a:gd name="connsiteY3" fmla="*/ 3717600 h 4303713"/>
                <a:gd name="connsiteX4" fmla="*/ 0 w 2720934"/>
                <a:gd name="connsiteY4" fmla="*/ 268283 h 4303713"/>
                <a:gd name="connsiteX0" fmla="*/ 0 w 2720934"/>
                <a:gd name="connsiteY0" fmla="*/ 268283 h 4335275"/>
                <a:gd name="connsiteX1" fmla="*/ 2720934 w 2720934"/>
                <a:gd name="connsiteY1" fmla="*/ 0 h 4335275"/>
                <a:gd name="connsiteX2" fmla="*/ 2653639 w 2720934"/>
                <a:gd name="connsiteY2" fmla="*/ 4335275 h 4335275"/>
                <a:gd name="connsiteX3" fmla="*/ 2264231 w 2720934"/>
                <a:gd name="connsiteY3" fmla="*/ 3717600 h 4335275"/>
                <a:gd name="connsiteX4" fmla="*/ 0 w 2720934"/>
                <a:gd name="connsiteY4" fmla="*/ 268283 h 4335275"/>
                <a:gd name="connsiteX0" fmla="*/ 0 w 2737757"/>
                <a:gd name="connsiteY0" fmla="*/ 236721 h 4335275"/>
                <a:gd name="connsiteX1" fmla="*/ 2737757 w 2737757"/>
                <a:gd name="connsiteY1" fmla="*/ 0 h 4335275"/>
                <a:gd name="connsiteX2" fmla="*/ 2670462 w 2737757"/>
                <a:gd name="connsiteY2" fmla="*/ 4335275 h 4335275"/>
                <a:gd name="connsiteX3" fmla="*/ 2281054 w 2737757"/>
                <a:gd name="connsiteY3" fmla="*/ 3717600 h 4335275"/>
                <a:gd name="connsiteX4" fmla="*/ 0 w 2737757"/>
                <a:gd name="connsiteY4" fmla="*/ 236721 h 4335275"/>
                <a:gd name="connsiteX0" fmla="*/ 0 w 2729346"/>
                <a:gd name="connsiteY0" fmla="*/ 0 h 4098554"/>
                <a:gd name="connsiteX1" fmla="*/ 2729346 w 2729346"/>
                <a:gd name="connsiteY1" fmla="*/ 126250 h 4098554"/>
                <a:gd name="connsiteX2" fmla="*/ 2670462 w 2729346"/>
                <a:gd name="connsiteY2" fmla="*/ 4098554 h 4098554"/>
                <a:gd name="connsiteX3" fmla="*/ 2281054 w 2729346"/>
                <a:gd name="connsiteY3" fmla="*/ 3480879 h 4098554"/>
                <a:gd name="connsiteX4" fmla="*/ 0 w 2729346"/>
                <a:gd name="connsiteY4" fmla="*/ 0 h 4098554"/>
                <a:gd name="connsiteX0" fmla="*/ 0 w 2720934"/>
                <a:gd name="connsiteY0" fmla="*/ 0 h 4098554"/>
                <a:gd name="connsiteX1" fmla="*/ 2720934 w 2720934"/>
                <a:gd name="connsiteY1" fmla="*/ 31562 h 4098554"/>
                <a:gd name="connsiteX2" fmla="*/ 2670462 w 2720934"/>
                <a:gd name="connsiteY2" fmla="*/ 4098554 h 4098554"/>
                <a:gd name="connsiteX3" fmla="*/ 2281054 w 2720934"/>
                <a:gd name="connsiteY3" fmla="*/ 3480879 h 4098554"/>
                <a:gd name="connsiteX4" fmla="*/ 0 w 2720934"/>
                <a:gd name="connsiteY4" fmla="*/ 0 h 4098554"/>
                <a:gd name="connsiteX0" fmla="*/ 0 w 2720934"/>
                <a:gd name="connsiteY0" fmla="*/ 15782 h 4114336"/>
                <a:gd name="connsiteX1" fmla="*/ 2720934 w 2720934"/>
                <a:gd name="connsiteY1" fmla="*/ 0 h 4114336"/>
                <a:gd name="connsiteX2" fmla="*/ 2670462 w 2720934"/>
                <a:gd name="connsiteY2" fmla="*/ 4114336 h 4114336"/>
                <a:gd name="connsiteX3" fmla="*/ 2281054 w 2720934"/>
                <a:gd name="connsiteY3" fmla="*/ 3496661 h 4114336"/>
                <a:gd name="connsiteX4" fmla="*/ 0 w 2720934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80409 w 2820289"/>
                <a:gd name="connsiteY3" fmla="*/ 3496661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3972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3721149"/>
                <a:gd name="connsiteY0" fmla="*/ 0 h 4269703"/>
                <a:gd name="connsiteX1" fmla="*/ 3721149 w 3721149"/>
                <a:gd name="connsiteY1" fmla="*/ 155367 h 4269703"/>
                <a:gd name="connsiteX2" fmla="*/ 3664832 w 3721149"/>
                <a:gd name="connsiteY2" fmla="*/ 4269703 h 4269703"/>
                <a:gd name="connsiteX3" fmla="*/ 3263736 w 3721149"/>
                <a:gd name="connsiteY3" fmla="*/ 3673347 h 4269703"/>
                <a:gd name="connsiteX4" fmla="*/ 0 w 3721149"/>
                <a:gd name="connsiteY4" fmla="*/ 0 h 4269703"/>
                <a:gd name="connsiteX0" fmla="*/ 0 w 3721149"/>
                <a:gd name="connsiteY0" fmla="*/ 0 h 4289488"/>
                <a:gd name="connsiteX1" fmla="*/ 3721149 w 3721149"/>
                <a:gd name="connsiteY1" fmla="*/ 155367 h 4289488"/>
                <a:gd name="connsiteX2" fmla="*/ 3664832 w 3721149"/>
                <a:gd name="connsiteY2" fmla="*/ 4269703 h 4289488"/>
                <a:gd name="connsiteX3" fmla="*/ 1705997 w 3721149"/>
                <a:gd name="connsiteY3" fmla="*/ 4289488 h 4289488"/>
                <a:gd name="connsiteX4" fmla="*/ 0 w 3721149"/>
                <a:gd name="connsiteY4" fmla="*/ 0 h 4289488"/>
                <a:gd name="connsiteX0" fmla="*/ 0 w 3664846"/>
                <a:gd name="connsiteY0" fmla="*/ 15785 h 4305273"/>
                <a:gd name="connsiteX1" fmla="*/ 3664846 w 3664846"/>
                <a:gd name="connsiteY1" fmla="*/ 0 h 4305273"/>
                <a:gd name="connsiteX2" fmla="*/ 3664832 w 3664846"/>
                <a:gd name="connsiteY2" fmla="*/ 4285488 h 4305273"/>
                <a:gd name="connsiteX3" fmla="*/ 1705997 w 3664846"/>
                <a:gd name="connsiteY3" fmla="*/ 4305273 h 4305273"/>
                <a:gd name="connsiteX4" fmla="*/ 0 w 3664846"/>
                <a:gd name="connsiteY4" fmla="*/ 15785 h 4305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4846" h="4305273">
                  <a:moveTo>
                    <a:pt x="0" y="15785"/>
                  </a:moveTo>
                  <a:lnTo>
                    <a:pt x="3664846" y="0"/>
                  </a:lnTo>
                  <a:cubicBezTo>
                    <a:pt x="3664841" y="1428496"/>
                    <a:pt x="3664837" y="2856992"/>
                    <a:pt x="3664832" y="4285488"/>
                  </a:cubicBezTo>
                  <a:lnTo>
                    <a:pt x="1705997" y="4305273"/>
                  </a:lnTo>
                  <a:lnTo>
                    <a:pt x="0" y="15785"/>
                  </a:lnTo>
                  <a:close/>
                </a:path>
              </a:pathLst>
            </a:custGeom>
            <a:blipFill rotWithShape="0">
              <a:blip r:embed="rId2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63116" t="-323529" r="-39825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8326E10-C8CB-487F-A110-F861268DE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360612" y="0"/>
            <a:ext cx="2436813" cy="6858001"/>
            <a:chOff x="1320800" y="0"/>
            <a:chExt cx="2436813" cy="6858001"/>
          </a:xfrm>
        </p:grpSpPr>
        <p:sp>
          <p:nvSpPr>
            <p:cNvPr id="30" name="Freeform 6">
              <a:extLst>
                <a:ext uri="{FF2B5EF4-FFF2-40B4-BE49-F238E27FC236}">
                  <a16:creationId xmlns:a16="http://schemas.microsoft.com/office/drawing/2014/main" id="{3279962B-46D2-4E19-B632-39B80D1E8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1" name="Freeform 7">
              <a:extLst>
                <a:ext uri="{FF2B5EF4-FFF2-40B4-BE49-F238E27FC236}">
                  <a16:creationId xmlns:a16="http://schemas.microsoft.com/office/drawing/2014/main" id="{321A335A-53CB-4C17-AB51-5D9C2DCB4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32" name="Freeform 8">
              <a:extLst>
                <a:ext uri="{FF2B5EF4-FFF2-40B4-BE49-F238E27FC236}">
                  <a16:creationId xmlns:a16="http://schemas.microsoft.com/office/drawing/2014/main" id="{A0E0D557-405B-469F-AEDE-4E3404AA41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33" name="Freeform 9">
              <a:extLst>
                <a:ext uri="{FF2B5EF4-FFF2-40B4-BE49-F238E27FC236}">
                  <a16:creationId xmlns:a16="http://schemas.microsoft.com/office/drawing/2014/main" id="{D8D4E62F-9393-40A6-9E85-9F3B59C462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34" name="Freeform 10">
              <a:extLst>
                <a:ext uri="{FF2B5EF4-FFF2-40B4-BE49-F238E27FC236}">
                  <a16:creationId xmlns:a16="http://schemas.microsoft.com/office/drawing/2014/main" id="{FABD11B1-DE89-45BC-8204-968C88AADC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5" name="Freeform 11">
              <a:extLst>
                <a:ext uri="{FF2B5EF4-FFF2-40B4-BE49-F238E27FC236}">
                  <a16:creationId xmlns:a16="http://schemas.microsoft.com/office/drawing/2014/main" id="{AFA4965A-1FBC-44B8-B96A-3F5275C3AE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399" y="685800"/>
            <a:ext cx="7345891" cy="141393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/>
              <a:t>Care for others / Social relations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15B5B2-7266-8749-8A35-ECA86977C3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l="16070" r="7162"/>
          <a:stretch/>
        </p:blipFill>
        <p:spPr>
          <a:xfrm>
            <a:off x="20" y="10"/>
            <a:ext cx="3459143" cy="6857990"/>
          </a:xfrm>
          <a:custGeom>
            <a:avLst/>
            <a:gdLst/>
            <a:ahLst/>
            <a:cxnLst/>
            <a:rect l="l" t="t" r="r" b="b"/>
            <a:pathLst>
              <a:path w="3458633" h="6858000">
                <a:moveTo>
                  <a:pt x="0" y="0"/>
                </a:moveTo>
                <a:lnTo>
                  <a:pt x="3174999" y="0"/>
                </a:lnTo>
                <a:lnTo>
                  <a:pt x="2294466" y="5223932"/>
                </a:lnTo>
                <a:lnTo>
                  <a:pt x="3458633" y="6853767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38100">
            <a:noFill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843867" y="2048933"/>
            <a:ext cx="7659156" cy="3742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2400" dirty="0"/>
              <a:t>Greeting, Offering, Accepting, Table manners, Apologizing, All types of manners, etc.</a:t>
            </a:r>
          </a:p>
        </p:txBody>
      </p:sp>
      <p:pic>
        <p:nvPicPr>
          <p:cNvPr id="28" name="Picture 27" descr="C:\Users\User\Dropbox\Jolly Phonics sales\logo sign contracts bank details etc\logo 2.png">
            <a:extLst>
              <a:ext uri="{FF2B5EF4-FFF2-40B4-BE49-F238E27FC236}">
                <a16:creationId xmlns:a16="http://schemas.microsoft.com/office/drawing/2014/main" id="{4ABF1DF1-52C2-0C11-7028-F6F534B4EF78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07"/>
          <a:stretch/>
        </p:blipFill>
        <p:spPr bwMode="auto">
          <a:xfrm>
            <a:off x="10292055" y="5877342"/>
            <a:ext cx="1938827" cy="9903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5768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A922A-406D-2773-A45F-E4B877E30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011714" y="5026794"/>
            <a:ext cx="10018713" cy="1752599"/>
          </a:xfrm>
        </p:spPr>
        <p:txBody>
          <a:bodyPr/>
          <a:lstStyle/>
          <a:p>
            <a:r>
              <a:rPr lang="en-US" dirty="0"/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4CB513-7622-E937-74AC-840307293C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9183" y="5140692"/>
            <a:ext cx="10018713" cy="312420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DC6AA5-E111-8C00-BA2E-119A9A90B9F7}"/>
              </a:ext>
            </a:extLst>
          </p:cNvPr>
          <p:cNvSpPr txBox="1"/>
          <p:nvPr/>
        </p:nvSpPr>
        <p:spPr>
          <a:xfrm>
            <a:off x="4343400" y="363087"/>
            <a:ext cx="617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Some EPL Activities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47E4FD-5093-CFC6-3C0A-EB7AB6C9AF1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3684733" cy="295042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5C151C3-5CDA-A75C-6AB3-EEEE8F25A2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5763" y="811002"/>
            <a:ext cx="3860800" cy="523599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27E692F-D3D2-80A6-EBE1-52CA236A7EAE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5000"/>
          </a:blip>
          <a:stretch>
            <a:fillRect/>
          </a:stretch>
        </p:blipFill>
        <p:spPr>
          <a:xfrm>
            <a:off x="3684734" y="1198880"/>
            <a:ext cx="4494066" cy="565912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9AA4526-F790-DFE2-6566-A238825F92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950421"/>
            <a:ext cx="3676024" cy="3907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268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FA41ADB-18A2-E70E-929E-1C5EC0F5DC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alphaModFix amt="21000"/>
          </a:blip>
          <a:srcRect t="15481" b="250"/>
          <a:stretch/>
        </p:blipFill>
        <p:spPr>
          <a:xfrm>
            <a:off x="-150792" y="-265804"/>
            <a:ext cx="12191980" cy="685799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CE44BAAA-0355-4DE7-A0FE-B7F21F18A4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881F11E1-3B50-4A51-992E-148EA526FB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10E700E6-F178-46CD-A8F7-C7105888E7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76DA14BF-8092-436D-9DA3-C6E098F982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97EEEB8A-6EE6-421C-BF9F-D7AC6A4E35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0910DC29-86B5-4496-8762-C012401629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4F0484A8-90CF-4948-A538-103F963D2B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/>
              <a:t>Presentation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16087" y="2276474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2400" dirty="0"/>
              <a:t>There are 3 types of presentations for EPL depends on children’s need, nature of the activity.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Collective Presentations</a:t>
            </a:r>
            <a:br>
              <a:rPr lang="en-US" sz="2400" dirty="0"/>
            </a:br>
            <a:r>
              <a:rPr lang="en-US" sz="2400" dirty="0"/>
              <a:t>Group Presentations</a:t>
            </a:r>
            <a:br>
              <a:rPr lang="en-US" sz="2400" dirty="0"/>
            </a:br>
            <a:r>
              <a:rPr lang="en-US" sz="2400" dirty="0"/>
              <a:t>Individual Presentations</a:t>
            </a:r>
          </a:p>
        </p:txBody>
      </p:sp>
      <p:pic>
        <p:nvPicPr>
          <p:cNvPr id="17" name="Picture 16" descr="C:\Users\User\Dropbox\Jolly Phonics sales\logo sign contracts bank details etc\logo 2.png">
            <a:extLst>
              <a:ext uri="{FF2B5EF4-FFF2-40B4-BE49-F238E27FC236}">
                <a16:creationId xmlns:a16="http://schemas.microsoft.com/office/drawing/2014/main" id="{AB62080A-466E-DEBF-F543-A6D93C760D78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07"/>
          <a:stretch/>
        </p:blipFill>
        <p:spPr bwMode="auto">
          <a:xfrm>
            <a:off x="10253173" y="-4340"/>
            <a:ext cx="1938827" cy="9903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0720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1647</TotalTime>
  <Words>252</Words>
  <Application>Microsoft Office PowerPoint</Application>
  <PresentationFormat>Widescreen</PresentationFormat>
  <Paragraphs>27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Corbel</vt:lpstr>
      <vt:lpstr>Parallax</vt:lpstr>
      <vt:lpstr>Preschool Professional Course</vt:lpstr>
      <vt:lpstr>Exercises of Practical Life (EPL) </vt:lpstr>
      <vt:lpstr>EPL is categorized in: </vt:lpstr>
      <vt:lpstr>Elementary Movements</vt:lpstr>
      <vt:lpstr>Care for the Environment</vt:lpstr>
      <vt:lpstr>Looking After oneself</vt:lpstr>
      <vt:lpstr>Care for others / Social relations</vt:lpstr>
      <vt:lpstr>.</vt:lpstr>
      <vt:lpstr>Presentation</vt:lpstr>
      <vt:lpstr>Importance / Significance of EPL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Jolly Phonics Training Course</dc:title>
  <dc:creator>Administrator</dc:creator>
  <cp:lastModifiedBy>Sabeen Asad</cp:lastModifiedBy>
  <cp:revision>54</cp:revision>
  <dcterms:created xsi:type="dcterms:W3CDTF">2019-04-05T04:13:32Z</dcterms:created>
  <dcterms:modified xsi:type="dcterms:W3CDTF">2022-06-21T14:10:33Z</dcterms:modified>
</cp:coreProperties>
</file>